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4" r:id="rId3"/>
  </p:sldMasterIdLst>
  <p:notesMasterIdLst>
    <p:notesMasterId r:id="rId5"/>
  </p:notesMasterIdLst>
  <p:sldIdLst>
    <p:sldId id="468" r:id="rId4"/>
    <p:sldId id="555" r:id="rId6"/>
    <p:sldId id="602" r:id="rId7"/>
    <p:sldId id="549" r:id="rId8"/>
    <p:sldId id="550" r:id="rId9"/>
    <p:sldId id="469" r:id="rId10"/>
    <p:sldId id="507" r:id="rId11"/>
    <p:sldId id="508" r:id="rId12"/>
    <p:sldId id="497" r:id="rId13"/>
    <p:sldId id="498" r:id="rId14"/>
    <p:sldId id="499" r:id="rId15"/>
    <p:sldId id="500" r:id="rId16"/>
    <p:sldId id="509" r:id="rId17"/>
    <p:sldId id="501" r:id="rId18"/>
    <p:sldId id="502" r:id="rId19"/>
    <p:sldId id="503" r:id="rId20"/>
    <p:sldId id="504" r:id="rId21"/>
    <p:sldId id="505" r:id="rId22"/>
    <p:sldId id="506"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 id="526" r:id="rId40"/>
    <p:sldId id="527" r:id="rId41"/>
    <p:sldId id="528" r:id="rId42"/>
    <p:sldId id="529" r:id="rId43"/>
    <p:sldId id="542" r:id="rId44"/>
    <p:sldId id="545" r:id="rId45"/>
    <p:sldId id="551" r:id="rId46"/>
    <p:sldId id="552" r:id="rId47"/>
    <p:sldId id="553" r:id="rId48"/>
    <p:sldId id="603" r:id="rId49"/>
    <p:sldId id="554" r:id="rId50"/>
    <p:sldId id="489" r:id="rId51"/>
    <p:sldId id="648" r:id="rId52"/>
    <p:sldId id="673" r:id="rId53"/>
    <p:sldId id="674" r:id="rId54"/>
    <p:sldId id="675" r:id="rId55"/>
    <p:sldId id="676" r:id="rId56"/>
    <p:sldId id="677" r:id="rId57"/>
    <p:sldId id="678" r:id="rId58"/>
    <p:sldId id="679" r:id="rId59"/>
    <p:sldId id="680" r:id="rId60"/>
    <p:sldId id="681" r:id="rId61"/>
    <p:sldId id="682" r:id="rId62"/>
    <p:sldId id="683" r:id="rId63"/>
    <p:sldId id="684" r:id="rId64"/>
    <p:sldId id="685" r:id="rId65"/>
    <p:sldId id="686" r:id="rId66"/>
    <p:sldId id="490" r:id="rId6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C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2" autoAdjust="0"/>
    <p:restoredTop sz="88927" autoAdjust="0"/>
  </p:normalViewPr>
  <p:slideViewPr>
    <p:cSldViewPr>
      <p:cViewPr varScale="1">
        <p:scale>
          <a:sx n="124" d="100"/>
          <a:sy n="124" d="100"/>
        </p:scale>
        <p:origin x="114" y="306"/>
      </p:cViewPr>
      <p:guideLst>
        <p:guide orient="horz" pos="1665"/>
        <p:guide pos="291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50BCA-628D-4C62-8B09-DFBAA6ED2B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F0E3E-C027-4F50-A66B-C4F34A5223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a:solidFill>
              <a:srgbClr val="000000">
                <a:alpha val="100000"/>
              </a:srgbClr>
            </a:solidFill>
            <a:miter lim="800000"/>
          </a:ln>
        </p:spPr>
      </p:sp>
      <p:sp>
        <p:nvSpPr>
          <p:cNvPr id="104451" name="备注占位符 2"/>
          <p:cNvSpPr>
            <a:spLocks noGrp="1"/>
          </p:cNvSpPr>
          <p:nvPr>
            <p:ph type="body"/>
          </p:nvPr>
        </p:nvSpPr>
        <p:spPr>
          <a:xfrm>
            <a:off x="674688" y="4691063"/>
            <a:ext cx="5394325" cy="4443412"/>
          </a:xfrm>
          <a:noFill/>
          <a:ln>
            <a:noFill/>
          </a:ln>
        </p:spPr>
        <p:txBody>
          <a:bodyPr wrap="square" lIns="91440" tIns="45720" rIns="91440" bIns="45720" anchor="t"/>
          <a:lstStyle/>
          <a:p>
            <a:pPr lvl="0"/>
            <a:endParaRPr lang="zh-CN" altLang="en-US" dirty="0"/>
          </a:p>
        </p:txBody>
      </p:sp>
      <p:sp>
        <p:nvSpPr>
          <p:cNvPr id="104452" name="灯片编号占位符 3"/>
          <p:cNvSpPr txBox="1">
            <a:spLocks noGrp="1"/>
          </p:cNvSpPr>
          <p:nvPr>
            <p:ph type="sldNum" sz="quarter"/>
          </p:nvPr>
        </p:nvSpPr>
        <p:spPr>
          <a:xfrm>
            <a:off x="3819525" y="9380538"/>
            <a:ext cx="2922588" cy="493712"/>
          </a:xfrm>
          <a:prstGeom prst="rect">
            <a:avLst/>
          </a:prstGeom>
          <a:noFill/>
          <a:ln w="9525">
            <a:noFill/>
          </a:ln>
        </p:spPr>
        <p:txBody>
          <a:bodyPr anchor="b"/>
          <a:lstStyle/>
          <a:p>
            <a:pPr lvl="0" algn="r" eaLnBrk="1" hangingPunct="1">
              <a:spcBef>
                <a:spcPct val="0"/>
              </a:spcBef>
            </a:pPr>
            <a:fld id="{9A0DB2DC-4C9A-4742-B13C-FB6460FD3503}" type="slidenum">
              <a:rPr lang="zh-CN" altLang="en-US" dirty="0">
                <a:solidFill>
                  <a:srgbClr val="000000"/>
                </a:solidFill>
                <a:latin typeface="Arial" panose="020B0604020202020204" pitchFamily="34" charset="0"/>
                <a:ea typeface="黑体" panose="02010609060101010101" pitchFamily="49" charset="-122"/>
              </a:rPr>
            </a:fld>
            <a:endParaRPr lang="zh-CN" altLang="en-US" dirty="0">
              <a:solidFill>
                <a:srgbClr val="000000"/>
              </a:solidFill>
              <a:latin typeface="Arial" panose="020B0604020202020204" pitchFamily="34" charset="0"/>
              <a:ea typeface="黑体"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a:solidFill>
              <a:srgbClr val="000000">
                <a:alpha val="100000"/>
              </a:srgbClr>
            </a:solidFill>
            <a:miter lim="800000"/>
          </a:ln>
        </p:spPr>
      </p:sp>
      <p:sp>
        <p:nvSpPr>
          <p:cNvPr id="104451" name="备注占位符 2"/>
          <p:cNvSpPr>
            <a:spLocks noGrp="1"/>
          </p:cNvSpPr>
          <p:nvPr>
            <p:ph type="body"/>
          </p:nvPr>
        </p:nvSpPr>
        <p:spPr>
          <a:xfrm>
            <a:off x="674688" y="4691063"/>
            <a:ext cx="5394325" cy="4443412"/>
          </a:xfrm>
          <a:noFill/>
          <a:ln>
            <a:noFill/>
          </a:ln>
        </p:spPr>
        <p:txBody>
          <a:bodyPr wrap="square" lIns="91440" tIns="45720" rIns="91440" bIns="45720" anchor="t"/>
          <a:lstStyle/>
          <a:p>
            <a:pPr lvl="0"/>
            <a:endParaRPr lang="zh-CN" altLang="en-US" dirty="0"/>
          </a:p>
        </p:txBody>
      </p:sp>
      <p:sp>
        <p:nvSpPr>
          <p:cNvPr id="104452" name="灯片编号占位符 3"/>
          <p:cNvSpPr txBox="1">
            <a:spLocks noGrp="1"/>
          </p:cNvSpPr>
          <p:nvPr>
            <p:ph type="sldNum" sz="quarter"/>
          </p:nvPr>
        </p:nvSpPr>
        <p:spPr>
          <a:xfrm>
            <a:off x="3819525" y="9380538"/>
            <a:ext cx="2922588" cy="493712"/>
          </a:xfrm>
          <a:prstGeom prst="rect">
            <a:avLst/>
          </a:prstGeom>
          <a:noFill/>
          <a:ln w="9525">
            <a:noFill/>
          </a:ln>
        </p:spPr>
        <p:txBody>
          <a:bodyPr anchor="b"/>
          <a:lstStyle/>
          <a:p>
            <a:pPr lvl="0" algn="r" eaLnBrk="1" hangingPunct="1">
              <a:spcBef>
                <a:spcPct val="0"/>
              </a:spcBef>
            </a:pPr>
            <a:fld id="{9A0DB2DC-4C9A-4742-B13C-FB6460FD3503}" type="slidenum">
              <a:rPr lang="zh-CN" altLang="en-US" dirty="0">
                <a:solidFill>
                  <a:srgbClr val="000000"/>
                </a:solidFill>
                <a:latin typeface="Arial" panose="020B0604020202020204" pitchFamily="34" charset="0"/>
                <a:ea typeface="黑体" panose="02010609060101010101" pitchFamily="49" charset="-122"/>
              </a:rPr>
            </a:fld>
            <a:endParaRPr lang="zh-CN" altLang="en-US" dirty="0">
              <a:solidFill>
                <a:srgbClr val="000000"/>
              </a:solidFill>
              <a:latin typeface="Arial" panose="020B0604020202020204" pitchFamily="34" charset="0"/>
              <a:ea typeface="黑体"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AF0E3E-C027-4F50-A66B-C4F34A5223F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206E784-ABA1-423B-83F5-5F35CB3BC82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206E784-ABA1-423B-83F5-5F35CB3BC82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206E784-ABA1-423B-83F5-5F35CB3BC82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AF0E3E-C027-4F50-A66B-C4F34A5223F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5D44CA-B469-4C52-B851-3F0B7B12A3A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5D44CA-B469-4C52-B851-3F0B7B12A3A6}"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accent1"/>
        </a:solidFill>
        <a:effectLst/>
      </p:bgPr>
    </p:bg>
    <p:spTree>
      <p:nvGrpSpPr>
        <p:cNvPr id="1" name=""/>
        <p:cNvGrpSpPr/>
        <p:nvPr/>
      </p:nvGrpSpPr>
      <p:grpSpPr>
        <a:xfrm>
          <a:off x="0" y="0"/>
          <a:ext cx="0" cy="0"/>
          <a:chOff x="0" y="0"/>
          <a:chExt cx="0" cy="0"/>
        </a:xfrm>
      </p:grpSpPr>
      <p:sp>
        <p:nvSpPr>
          <p:cNvPr id="7" name="任意多边形: 形状 6"/>
          <p:cNvSpPr/>
          <p:nvPr/>
        </p:nvSpPr>
        <p:spPr>
          <a:xfrm>
            <a:off x="-1" y="3671792"/>
            <a:ext cx="9144001" cy="1481524"/>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nvSpPr>
        <p:spPr>
          <a:xfrm>
            <a:off x="0" y="4065663"/>
            <a:ext cx="9144000" cy="1083893"/>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 name="任意多边形: 形状 8"/>
          <p:cNvSpPr/>
          <p:nvPr/>
        </p:nvSpPr>
        <p:spPr>
          <a:xfrm>
            <a:off x="0" y="4298939"/>
            <a:ext cx="9144000" cy="850004"/>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 name="任意多边形 30"/>
          <p:cNvSpPr/>
          <p:nvPr/>
        </p:nvSpPr>
        <p:spPr>
          <a:xfrm rot="20700000" flipH="1">
            <a:off x="6794222" y="320024"/>
            <a:ext cx="671667" cy="464398"/>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50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rot="10800000">
            <a:off x="903304" y="2510174"/>
            <a:ext cx="200428" cy="200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rot="10800000">
            <a:off x="1435139" y="2535227"/>
            <a:ext cx="150321" cy="15032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rot="10800000">
            <a:off x="1910734" y="2560280"/>
            <a:ext cx="100214" cy="10021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8037132" y="2510174"/>
            <a:ext cx="200428" cy="200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7558541" y="2535227"/>
            <a:ext cx="150321" cy="15032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7130056" y="2560280"/>
            <a:ext cx="100214" cy="10021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nvPr>
        </p:nvSpPr>
        <p:spPr>
          <a:xfrm>
            <a:off x="2166257" y="2009225"/>
            <a:ext cx="4811486" cy="623248"/>
          </a:xfrm>
        </p:spPr>
        <p:txBody>
          <a:bodyPr anchor="b">
            <a:normAutofit/>
          </a:bodyPr>
          <a:lstStyle>
            <a:lvl1pPr algn="ctr">
              <a:defRPr sz="3000" b="1">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2166257" y="2679758"/>
            <a:ext cx="4811486" cy="346249"/>
          </a:xfrm>
        </p:spPr>
        <p:txBody>
          <a:bodyPr>
            <a:normAutofit/>
          </a:bodyPr>
          <a:lstStyle>
            <a:lvl1pPr marL="0" indent="0" algn="ctr">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accent1"/>
        </a:solidFill>
        <a:effectLst/>
      </p:bgPr>
    </p:bg>
    <p:spTree>
      <p:nvGrpSpPr>
        <p:cNvPr id="1" name=""/>
        <p:cNvGrpSpPr/>
        <p:nvPr/>
      </p:nvGrpSpPr>
      <p:grpSpPr>
        <a:xfrm>
          <a:off x="0" y="0"/>
          <a:ext cx="0" cy="0"/>
          <a:chOff x="0" y="0"/>
          <a:chExt cx="0" cy="0"/>
        </a:xfrm>
      </p:grpSpPr>
      <p:sp>
        <p:nvSpPr>
          <p:cNvPr id="7" name="椭圆 6"/>
          <p:cNvSpPr/>
          <p:nvPr/>
        </p:nvSpPr>
        <p:spPr>
          <a:xfrm rot="10800000">
            <a:off x="961044" y="2472026"/>
            <a:ext cx="200428" cy="200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rot="10800000">
            <a:off x="1435139" y="2496590"/>
            <a:ext cx="150321" cy="15032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rot="10800000">
            <a:off x="1863623" y="2521643"/>
            <a:ext cx="100214" cy="10021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7987782" y="2472026"/>
            <a:ext cx="200428" cy="200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7558541" y="2496590"/>
            <a:ext cx="150321" cy="15032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7180163" y="2521643"/>
            <a:ext cx="100214" cy="10021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12"/>
          <p:cNvCxnSpPr/>
          <p:nvPr/>
        </p:nvCxnSpPr>
        <p:spPr>
          <a:xfrm>
            <a:off x="3420396" y="2565520"/>
            <a:ext cx="3303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任意多边形: 形状 13"/>
          <p:cNvSpPr/>
          <p:nvPr/>
        </p:nvSpPr>
        <p:spPr>
          <a:xfrm>
            <a:off x="1" y="3661977"/>
            <a:ext cx="9143999" cy="1481524"/>
          </a:xfrm>
          <a:custGeom>
            <a:avLst/>
            <a:gdLst>
              <a:gd name="connsiteX0" fmla="*/ 4408996 w 12191999"/>
              <a:gd name="connsiteY0" fmla="*/ 0 h 1975365"/>
              <a:gd name="connsiteX1" fmla="*/ 5790561 w 12191999"/>
              <a:gd name="connsiteY1" fmla="*/ 551581 h 1975365"/>
              <a:gd name="connsiteX2" fmla="*/ 5801495 w 12191999"/>
              <a:gd name="connsiteY2" fmla="*/ 563959 h 1975365"/>
              <a:gd name="connsiteX3" fmla="*/ 5826131 w 12191999"/>
              <a:gd name="connsiteY3" fmla="*/ 553912 h 1975365"/>
              <a:gd name="connsiteX4" fmla="*/ 6523038 w 12191999"/>
              <a:gd name="connsiteY4" fmla="*/ 434799 h 1975365"/>
              <a:gd name="connsiteX5" fmla="*/ 7789046 w 12191999"/>
              <a:gd name="connsiteY5" fmla="*/ 878743 h 1975365"/>
              <a:gd name="connsiteX6" fmla="*/ 7859692 w 12191999"/>
              <a:gd name="connsiteY6" fmla="*/ 944547 h 1975365"/>
              <a:gd name="connsiteX7" fmla="*/ 7890845 w 12191999"/>
              <a:gd name="connsiteY7" fmla="*/ 901137 h 1975365"/>
              <a:gd name="connsiteX8" fmla="*/ 9633465 w 12191999"/>
              <a:gd name="connsiteY8" fmla="*/ 116746 h 1975365"/>
              <a:gd name="connsiteX9" fmla="*/ 11376086 w 12191999"/>
              <a:gd name="connsiteY9" fmla="*/ 901137 h 1975365"/>
              <a:gd name="connsiteX10" fmla="*/ 11381374 w 12191999"/>
              <a:gd name="connsiteY10" fmla="*/ 908506 h 1975365"/>
              <a:gd name="connsiteX11" fmla="*/ 11472015 w 12191999"/>
              <a:gd name="connsiteY11" fmla="*/ 824077 h 1975365"/>
              <a:gd name="connsiteX12" fmla="*/ 12041117 w 12191999"/>
              <a:gd name="connsiteY12" fmla="*/ 499246 h 1975365"/>
              <a:gd name="connsiteX13" fmla="*/ 12191999 w 12191999"/>
              <a:gd name="connsiteY13" fmla="*/ 452495 h 1975365"/>
              <a:gd name="connsiteX14" fmla="*/ 12191999 w 12191999"/>
              <a:gd name="connsiteY14" fmla="*/ 1975365 h 1975365"/>
              <a:gd name="connsiteX15" fmla="*/ 0 w 12191999"/>
              <a:gd name="connsiteY15" fmla="*/ 1975365 h 1975365"/>
              <a:gd name="connsiteX16" fmla="*/ 0 w 12191999"/>
              <a:gd name="connsiteY16" fmla="*/ 373214 h 1975365"/>
              <a:gd name="connsiteX17" fmla="*/ 103466 w 12191999"/>
              <a:gd name="connsiteY17" fmla="*/ 416152 h 1975365"/>
              <a:gd name="connsiteX18" fmla="*/ 712248 w 12191999"/>
              <a:gd name="connsiteY18" fmla="*/ 843689 h 1975365"/>
              <a:gd name="connsiteX19" fmla="*/ 815917 w 12191999"/>
              <a:gd name="connsiteY19" fmla="*/ 961054 h 1975365"/>
              <a:gd name="connsiteX20" fmla="*/ 821465 w 12191999"/>
              <a:gd name="connsiteY20" fmla="*/ 955887 h 1975365"/>
              <a:gd name="connsiteX21" fmla="*/ 2307470 w 12191999"/>
              <a:gd name="connsiteY21" fmla="*/ 434799 h 1975365"/>
              <a:gd name="connsiteX22" fmla="*/ 2932400 w 12191999"/>
              <a:gd name="connsiteY22" fmla="*/ 514784 h 1975365"/>
              <a:gd name="connsiteX23" fmla="*/ 3033353 w 12191999"/>
              <a:gd name="connsiteY23" fmla="*/ 546065 h 1975365"/>
              <a:gd name="connsiteX24" fmla="*/ 3142988 w 12191999"/>
              <a:gd name="connsiteY24" fmla="*/ 443944 h 1975365"/>
              <a:gd name="connsiteX25" fmla="*/ 4408996 w 12191999"/>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1999" h="1975365">
                <a:moveTo>
                  <a:pt x="4408996" y="0"/>
                </a:moveTo>
                <a:cubicBezTo>
                  <a:pt x="4965206" y="0"/>
                  <a:pt x="5462174" y="214716"/>
                  <a:pt x="5790561" y="551581"/>
                </a:cubicBezTo>
                <a:lnTo>
                  <a:pt x="5801495" y="563959"/>
                </a:lnTo>
                <a:lnTo>
                  <a:pt x="5826131" y="553912"/>
                </a:lnTo>
                <a:cubicBezTo>
                  <a:pt x="6040333" y="477212"/>
                  <a:pt x="6275835" y="434799"/>
                  <a:pt x="6523038" y="434799"/>
                </a:cubicBezTo>
                <a:cubicBezTo>
                  <a:pt x="7017445" y="434799"/>
                  <a:pt x="7465046" y="604452"/>
                  <a:pt x="7789046" y="878743"/>
                </a:cubicBezTo>
                <a:lnTo>
                  <a:pt x="7859692" y="944547"/>
                </a:lnTo>
                <a:lnTo>
                  <a:pt x="7890845" y="901137"/>
                </a:lnTo>
                <a:cubicBezTo>
                  <a:pt x="8268504" y="427892"/>
                  <a:pt x="8908064" y="116746"/>
                  <a:pt x="9633465" y="116746"/>
                </a:cubicBezTo>
                <a:cubicBezTo>
                  <a:pt x="10358867" y="116746"/>
                  <a:pt x="10998426" y="427892"/>
                  <a:pt x="11376086" y="901137"/>
                </a:cubicBezTo>
                <a:lnTo>
                  <a:pt x="11381374" y="908506"/>
                </a:lnTo>
                <a:lnTo>
                  <a:pt x="11472015" y="824077"/>
                </a:lnTo>
                <a:cubicBezTo>
                  <a:pt x="11634015" y="686932"/>
                  <a:pt x="11826915" y="575946"/>
                  <a:pt x="12041117" y="499246"/>
                </a:cubicBezTo>
                <a:lnTo>
                  <a:pt x="12191999" y="452495"/>
                </a:lnTo>
                <a:lnTo>
                  <a:pt x="12191999" y="1975365"/>
                </a:lnTo>
                <a:lnTo>
                  <a:pt x="0" y="1975365"/>
                </a:lnTo>
                <a:lnTo>
                  <a:pt x="0" y="373214"/>
                </a:lnTo>
                <a:lnTo>
                  <a:pt x="103466" y="416152"/>
                </a:lnTo>
                <a:cubicBezTo>
                  <a:pt x="337103" y="525156"/>
                  <a:pt x="543613" y="670701"/>
                  <a:pt x="712248" y="843689"/>
                </a:cubicBezTo>
                <a:lnTo>
                  <a:pt x="815917" y="961054"/>
                </a:lnTo>
                <a:lnTo>
                  <a:pt x="821465" y="955887"/>
                </a:lnTo>
                <a:cubicBezTo>
                  <a:pt x="1201766" y="633932"/>
                  <a:pt x="1727148" y="434799"/>
                  <a:pt x="2307470" y="434799"/>
                </a:cubicBezTo>
                <a:cubicBezTo>
                  <a:pt x="2525090" y="434799"/>
                  <a:pt x="2734985" y="462802"/>
                  <a:pt x="2932400" y="514784"/>
                </a:cubicBezTo>
                <a:lnTo>
                  <a:pt x="3033353" y="546065"/>
                </a:lnTo>
                <a:lnTo>
                  <a:pt x="3142988" y="443944"/>
                </a:lnTo>
                <a:cubicBezTo>
                  <a:pt x="3466988" y="169652"/>
                  <a:pt x="3914590" y="0"/>
                  <a:pt x="4408996"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5" name="任意多边形: 形状 14"/>
          <p:cNvSpPr/>
          <p:nvPr/>
        </p:nvSpPr>
        <p:spPr>
          <a:xfrm>
            <a:off x="-1" y="4059607"/>
            <a:ext cx="9144001" cy="1083893"/>
          </a:xfrm>
          <a:custGeom>
            <a:avLst/>
            <a:gdLst>
              <a:gd name="connsiteX0" fmla="*/ 3246538 w 12192001"/>
              <a:gd name="connsiteY0" fmla="*/ 0 h 1445191"/>
              <a:gd name="connsiteX1" fmla="*/ 3888381 w 12192001"/>
              <a:gd name="connsiteY1" fmla="*/ 335498 h 1445191"/>
              <a:gd name="connsiteX2" fmla="*/ 3925176 w 12192001"/>
              <a:gd name="connsiteY2" fmla="*/ 402142 h 1445191"/>
              <a:gd name="connsiteX3" fmla="*/ 4047372 w 12192001"/>
              <a:gd name="connsiteY3" fmla="*/ 336937 h 1445191"/>
              <a:gd name="connsiteX4" fmla="*/ 4348662 w 12192001"/>
              <a:gd name="connsiteY4" fmla="*/ 277137 h 1445191"/>
              <a:gd name="connsiteX5" fmla="*/ 4990506 w 12192001"/>
              <a:gd name="connsiteY5" fmla="*/ 612635 h 1445191"/>
              <a:gd name="connsiteX6" fmla="*/ 4990587 w 12192001"/>
              <a:gd name="connsiteY6" fmla="*/ 612785 h 1445191"/>
              <a:gd name="connsiteX7" fmla="*/ 5017399 w 12192001"/>
              <a:gd name="connsiteY7" fmla="*/ 564223 h 1445191"/>
              <a:gd name="connsiteX8" fmla="*/ 5836210 w 12192001"/>
              <a:gd name="connsiteY8" fmla="*/ 136221 h 1445191"/>
              <a:gd name="connsiteX9" fmla="*/ 6306886 w 12192001"/>
              <a:gd name="connsiteY9" fmla="*/ 253387 h 1445191"/>
              <a:gd name="connsiteX10" fmla="*/ 6347988 w 12192001"/>
              <a:gd name="connsiteY10" fmla="*/ 277935 h 1445191"/>
              <a:gd name="connsiteX11" fmla="*/ 6394194 w 12192001"/>
              <a:gd name="connsiteY11" fmla="*/ 222879 h 1445191"/>
              <a:gd name="connsiteX12" fmla="*/ 6941520 w 12192001"/>
              <a:gd name="connsiteY12" fmla="*/ 0 h 1445191"/>
              <a:gd name="connsiteX13" fmla="*/ 7488846 w 12192001"/>
              <a:gd name="connsiteY13" fmla="*/ 222879 h 1445191"/>
              <a:gd name="connsiteX14" fmla="*/ 7529289 w 12192001"/>
              <a:gd name="connsiteY14" fmla="*/ 271069 h 1445191"/>
              <a:gd name="connsiteX15" fmla="*/ 7537925 w 12192001"/>
              <a:gd name="connsiteY15" fmla="*/ 265911 h 1445191"/>
              <a:gd name="connsiteX16" fmla="*/ 8008603 w 12192001"/>
              <a:gd name="connsiteY16" fmla="*/ 148745 h 1445191"/>
              <a:gd name="connsiteX17" fmla="*/ 8755262 w 12192001"/>
              <a:gd name="connsiteY17" fmla="*/ 484217 h 1445191"/>
              <a:gd name="connsiteX18" fmla="*/ 8852685 w 12192001"/>
              <a:gd name="connsiteY18" fmla="*/ 615575 h 1445191"/>
              <a:gd name="connsiteX19" fmla="*/ 8854308 w 12192001"/>
              <a:gd name="connsiteY19" fmla="*/ 612634 h 1445191"/>
              <a:gd name="connsiteX20" fmla="*/ 9496151 w 12192001"/>
              <a:gd name="connsiteY20" fmla="*/ 277136 h 1445191"/>
              <a:gd name="connsiteX21" fmla="*/ 9928922 w 12192001"/>
              <a:gd name="connsiteY21" fmla="*/ 407095 h 1445191"/>
              <a:gd name="connsiteX22" fmla="*/ 9938225 w 12192001"/>
              <a:gd name="connsiteY22" fmla="*/ 414641 h 1445191"/>
              <a:gd name="connsiteX23" fmla="*/ 9981920 w 12192001"/>
              <a:gd name="connsiteY23" fmla="*/ 335498 h 1445191"/>
              <a:gd name="connsiteX24" fmla="*/ 10623763 w 12192001"/>
              <a:gd name="connsiteY24" fmla="*/ 0 h 1445191"/>
              <a:gd name="connsiteX25" fmla="*/ 11265607 w 12192001"/>
              <a:gd name="connsiteY25" fmla="*/ 335498 h 1445191"/>
              <a:gd name="connsiteX26" fmla="*/ 11291202 w 12192001"/>
              <a:gd name="connsiteY26" fmla="*/ 381858 h 1445191"/>
              <a:gd name="connsiteX27" fmla="*/ 11306415 w 12192001"/>
              <a:gd name="connsiteY27" fmla="*/ 369518 h 1445191"/>
              <a:gd name="connsiteX28" fmla="*/ 11739186 w 12192001"/>
              <a:gd name="connsiteY28" fmla="*/ 239559 h 1445191"/>
              <a:gd name="connsiteX29" fmla="*/ 12171956 w 12192001"/>
              <a:gd name="connsiteY29" fmla="*/ 369518 h 1445191"/>
              <a:gd name="connsiteX30" fmla="*/ 12192001 w 12192001"/>
              <a:gd name="connsiteY30" fmla="*/ 385777 h 1445191"/>
              <a:gd name="connsiteX31" fmla="*/ 12192001 w 12192001"/>
              <a:gd name="connsiteY31" fmla="*/ 1445191 h 1445191"/>
              <a:gd name="connsiteX32" fmla="*/ 0 w 12192001"/>
              <a:gd name="connsiteY32" fmla="*/ 1445191 h 1445191"/>
              <a:gd name="connsiteX33" fmla="*/ 0 w 12192001"/>
              <a:gd name="connsiteY33" fmla="*/ 160691 h 1445191"/>
              <a:gd name="connsiteX34" fmla="*/ 41876 w 12192001"/>
              <a:gd name="connsiteY34" fmla="*/ 184935 h 1445191"/>
              <a:gd name="connsiteX35" fmla="*/ 134451 w 12192001"/>
              <a:gd name="connsiteY35" fmla="*/ 253847 h 1445191"/>
              <a:gd name="connsiteX36" fmla="*/ 135221 w 12192001"/>
              <a:gd name="connsiteY36" fmla="*/ 253387 h 1445191"/>
              <a:gd name="connsiteX37" fmla="*/ 605900 w 12192001"/>
              <a:gd name="connsiteY37" fmla="*/ 136221 h 1445191"/>
              <a:gd name="connsiteX38" fmla="*/ 1450394 w 12192001"/>
              <a:gd name="connsiteY38" fmla="*/ 603610 h 1445191"/>
              <a:gd name="connsiteX39" fmla="*/ 1457193 w 12192001"/>
              <a:gd name="connsiteY39" fmla="*/ 617070 h 1445191"/>
              <a:gd name="connsiteX40" fmla="*/ 1531063 w 12192001"/>
              <a:gd name="connsiteY40" fmla="*/ 529051 h 1445191"/>
              <a:gd name="connsiteX41" fmla="*/ 2118933 w 12192001"/>
              <a:gd name="connsiteY41" fmla="*/ 289663 h 1445191"/>
              <a:gd name="connsiteX42" fmla="*/ 2532753 w 12192001"/>
              <a:gd name="connsiteY42" fmla="*/ 397949 h 1445191"/>
              <a:gd name="connsiteX43" fmla="*/ 2559976 w 12192001"/>
              <a:gd name="connsiteY43" fmla="*/ 416495 h 1445191"/>
              <a:gd name="connsiteX44" fmla="*/ 2604696 w 12192001"/>
              <a:gd name="connsiteY44" fmla="*/ 335498 h 1445191"/>
              <a:gd name="connsiteX45" fmla="*/ 3246538 w 12192001"/>
              <a:gd name="connsiteY4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1" h="1445191">
                <a:moveTo>
                  <a:pt x="3246538" y="0"/>
                </a:moveTo>
                <a:cubicBezTo>
                  <a:pt x="3513718" y="0"/>
                  <a:pt x="3749281" y="133083"/>
                  <a:pt x="3888381" y="335498"/>
                </a:cubicBezTo>
                <a:lnTo>
                  <a:pt x="3925176" y="402142"/>
                </a:lnTo>
                <a:lnTo>
                  <a:pt x="4047372" y="336937"/>
                </a:lnTo>
                <a:cubicBezTo>
                  <a:pt x="4139977" y="298430"/>
                  <a:pt x="4241791" y="277137"/>
                  <a:pt x="4348662" y="277137"/>
                </a:cubicBezTo>
                <a:cubicBezTo>
                  <a:pt x="4615842" y="277137"/>
                  <a:pt x="4851406" y="410220"/>
                  <a:pt x="4990506" y="612635"/>
                </a:cubicBezTo>
                <a:lnTo>
                  <a:pt x="4990587" y="612785"/>
                </a:lnTo>
                <a:lnTo>
                  <a:pt x="5017399" y="564223"/>
                </a:lnTo>
                <a:cubicBezTo>
                  <a:pt x="5194852" y="305997"/>
                  <a:pt x="5495363" y="136221"/>
                  <a:pt x="5836210" y="136221"/>
                </a:cubicBezTo>
                <a:cubicBezTo>
                  <a:pt x="6006632" y="136221"/>
                  <a:pt x="6166972" y="178665"/>
                  <a:pt x="6306886" y="253387"/>
                </a:cubicBezTo>
                <a:lnTo>
                  <a:pt x="6347988" y="277935"/>
                </a:lnTo>
                <a:lnTo>
                  <a:pt x="6394194" y="222879"/>
                </a:lnTo>
                <a:cubicBezTo>
                  <a:pt x="6534266" y="85173"/>
                  <a:pt x="6727776" y="0"/>
                  <a:pt x="6941520" y="0"/>
                </a:cubicBezTo>
                <a:cubicBezTo>
                  <a:pt x="7155263" y="0"/>
                  <a:pt x="7348773" y="85173"/>
                  <a:pt x="7488846" y="222879"/>
                </a:cubicBezTo>
                <a:lnTo>
                  <a:pt x="7529289" y="271069"/>
                </a:lnTo>
                <a:lnTo>
                  <a:pt x="7537925" y="265911"/>
                </a:lnTo>
                <a:cubicBezTo>
                  <a:pt x="7677840" y="191189"/>
                  <a:pt x="7838181" y="148745"/>
                  <a:pt x="8008603" y="148745"/>
                </a:cubicBezTo>
                <a:cubicBezTo>
                  <a:pt x="8306843" y="148745"/>
                  <a:pt x="8574203" y="278730"/>
                  <a:pt x="8755262" y="484217"/>
                </a:cubicBezTo>
                <a:lnTo>
                  <a:pt x="8852685" y="615575"/>
                </a:lnTo>
                <a:lnTo>
                  <a:pt x="8854308" y="612634"/>
                </a:lnTo>
                <a:cubicBezTo>
                  <a:pt x="8993408" y="410219"/>
                  <a:pt x="9228971" y="277136"/>
                  <a:pt x="9496151" y="277136"/>
                </a:cubicBezTo>
                <a:cubicBezTo>
                  <a:pt x="9656459" y="277136"/>
                  <a:pt x="9805385" y="325046"/>
                  <a:pt x="9928922" y="407095"/>
                </a:cubicBezTo>
                <a:lnTo>
                  <a:pt x="9938225" y="414641"/>
                </a:lnTo>
                <a:lnTo>
                  <a:pt x="9981920" y="335498"/>
                </a:lnTo>
                <a:cubicBezTo>
                  <a:pt x="10121021" y="133083"/>
                  <a:pt x="10356583" y="0"/>
                  <a:pt x="10623763" y="0"/>
                </a:cubicBezTo>
                <a:cubicBezTo>
                  <a:pt x="10890944" y="0"/>
                  <a:pt x="11126506" y="133083"/>
                  <a:pt x="11265607" y="335498"/>
                </a:cubicBezTo>
                <a:lnTo>
                  <a:pt x="11291202" y="381858"/>
                </a:lnTo>
                <a:lnTo>
                  <a:pt x="11306415" y="369518"/>
                </a:lnTo>
                <a:cubicBezTo>
                  <a:pt x="11429952" y="287469"/>
                  <a:pt x="11578878" y="239559"/>
                  <a:pt x="11739186" y="239559"/>
                </a:cubicBezTo>
                <a:cubicBezTo>
                  <a:pt x="11899494" y="239559"/>
                  <a:pt x="12048420" y="287469"/>
                  <a:pt x="12171956" y="369518"/>
                </a:cubicBezTo>
                <a:lnTo>
                  <a:pt x="12192001" y="385777"/>
                </a:lnTo>
                <a:lnTo>
                  <a:pt x="12192001" y="1445191"/>
                </a:lnTo>
                <a:lnTo>
                  <a:pt x="0" y="1445191"/>
                </a:lnTo>
                <a:lnTo>
                  <a:pt x="0" y="160691"/>
                </a:lnTo>
                <a:lnTo>
                  <a:pt x="41876" y="184935"/>
                </a:lnTo>
                <a:lnTo>
                  <a:pt x="134451" y="253847"/>
                </a:lnTo>
                <a:lnTo>
                  <a:pt x="135221" y="253387"/>
                </a:lnTo>
                <a:cubicBezTo>
                  <a:pt x="275136" y="178665"/>
                  <a:pt x="435476" y="136221"/>
                  <a:pt x="605900" y="136221"/>
                </a:cubicBezTo>
                <a:cubicBezTo>
                  <a:pt x="963788" y="136221"/>
                  <a:pt x="1277208" y="323399"/>
                  <a:pt x="1450394" y="603610"/>
                </a:cubicBezTo>
                <a:lnTo>
                  <a:pt x="1457193" y="617070"/>
                </a:lnTo>
                <a:lnTo>
                  <a:pt x="1531063" y="529051"/>
                </a:lnTo>
                <a:cubicBezTo>
                  <a:pt x="1681511" y="381145"/>
                  <a:pt x="1889354" y="289663"/>
                  <a:pt x="2118933" y="289663"/>
                </a:cubicBezTo>
                <a:cubicBezTo>
                  <a:pt x="2269592" y="289663"/>
                  <a:pt x="2410892" y="329061"/>
                  <a:pt x="2532753" y="397949"/>
                </a:cubicBezTo>
                <a:lnTo>
                  <a:pt x="2559976" y="416495"/>
                </a:lnTo>
                <a:lnTo>
                  <a:pt x="2604696" y="335498"/>
                </a:lnTo>
                <a:cubicBezTo>
                  <a:pt x="2743795" y="133083"/>
                  <a:pt x="2979358" y="0"/>
                  <a:pt x="3246538"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6" name="任意多边形: 形状 15"/>
          <p:cNvSpPr/>
          <p:nvPr/>
        </p:nvSpPr>
        <p:spPr>
          <a:xfrm>
            <a:off x="0" y="4293496"/>
            <a:ext cx="9144001" cy="850004"/>
          </a:xfrm>
          <a:custGeom>
            <a:avLst/>
            <a:gdLst>
              <a:gd name="connsiteX0" fmla="*/ 4783442 w 12192001"/>
              <a:gd name="connsiteY0" fmla="*/ 0 h 1133339"/>
              <a:gd name="connsiteX1" fmla="*/ 5390536 w 12192001"/>
              <a:gd name="connsiteY1" fmla="*/ 268294 h 1133339"/>
              <a:gd name="connsiteX2" fmla="*/ 5418659 w 12192001"/>
              <a:gd name="connsiteY2" fmla="*/ 311359 h 1133339"/>
              <a:gd name="connsiteX3" fmla="*/ 5445718 w 12192001"/>
              <a:gd name="connsiteY3" fmla="*/ 309092 h 1133339"/>
              <a:gd name="connsiteX4" fmla="*/ 5966086 w 12192001"/>
              <a:gd name="connsiteY4" fmla="*/ 539058 h 1133339"/>
              <a:gd name="connsiteX5" fmla="*/ 5998471 w 12192001"/>
              <a:gd name="connsiteY5" fmla="*/ 588645 h 1133339"/>
              <a:gd name="connsiteX6" fmla="*/ 6084786 w 12192001"/>
              <a:gd name="connsiteY6" fmla="*/ 549703 h 1133339"/>
              <a:gd name="connsiteX7" fmla="*/ 6329055 w 12192001"/>
              <a:gd name="connsiteY7" fmla="*/ 508714 h 1133339"/>
              <a:gd name="connsiteX8" fmla="*/ 6382291 w 12192001"/>
              <a:gd name="connsiteY8" fmla="*/ 512618 h 1133339"/>
              <a:gd name="connsiteX9" fmla="*/ 6419886 w 12192001"/>
              <a:gd name="connsiteY9" fmla="*/ 474742 h 1133339"/>
              <a:gd name="connsiteX10" fmla="*/ 6863627 w 12192001"/>
              <a:gd name="connsiteY10" fmla="*/ 321971 h 1133339"/>
              <a:gd name="connsiteX11" fmla="*/ 7107895 w 12192001"/>
              <a:gd name="connsiteY11" fmla="*/ 362960 h 1133339"/>
              <a:gd name="connsiteX12" fmla="*/ 7202810 w 12192001"/>
              <a:gd name="connsiteY12" fmla="*/ 405780 h 1133339"/>
              <a:gd name="connsiteX13" fmla="*/ 7213903 w 12192001"/>
              <a:gd name="connsiteY13" fmla="*/ 398172 h 1133339"/>
              <a:gd name="connsiteX14" fmla="*/ 7564766 w 12192001"/>
              <a:gd name="connsiteY14" fmla="*/ 309092 h 1133339"/>
              <a:gd name="connsiteX15" fmla="*/ 8008506 w 12192001"/>
              <a:gd name="connsiteY15" fmla="*/ 461863 h 1133339"/>
              <a:gd name="connsiteX16" fmla="*/ 8052822 w 12192001"/>
              <a:gd name="connsiteY16" fmla="*/ 506507 h 1133339"/>
              <a:gd name="connsiteX17" fmla="*/ 8060557 w 12192001"/>
              <a:gd name="connsiteY17" fmla="*/ 501203 h 1133339"/>
              <a:gd name="connsiteX18" fmla="*/ 8411422 w 12192001"/>
              <a:gd name="connsiteY18" fmla="*/ 412123 h 1133339"/>
              <a:gd name="connsiteX19" fmla="*/ 8989649 w 12192001"/>
              <a:gd name="connsiteY19" fmla="*/ 730689 h 1133339"/>
              <a:gd name="connsiteX20" fmla="*/ 8994011 w 12192001"/>
              <a:gd name="connsiteY20" fmla="*/ 742369 h 1133339"/>
              <a:gd name="connsiteX21" fmla="*/ 9000624 w 12192001"/>
              <a:gd name="connsiteY21" fmla="*/ 732242 h 1133339"/>
              <a:gd name="connsiteX22" fmla="*/ 9520993 w 12192001"/>
              <a:gd name="connsiteY22" fmla="*/ 502276 h 1133339"/>
              <a:gd name="connsiteX23" fmla="*/ 9736762 w 12192001"/>
              <a:gd name="connsiteY23" fmla="*/ 533926 h 1133339"/>
              <a:gd name="connsiteX24" fmla="*/ 9822666 w 12192001"/>
              <a:gd name="connsiteY24" fmla="*/ 567236 h 1133339"/>
              <a:gd name="connsiteX25" fmla="*/ 9849091 w 12192001"/>
              <a:gd name="connsiteY25" fmla="*/ 526771 h 1133339"/>
              <a:gd name="connsiteX26" fmla="*/ 10216623 w 12192001"/>
              <a:gd name="connsiteY26" fmla="*/ 364348 h 1133339"/>
              <a:gd name="connsiteX27" fmla="*/ 10584155 w 12192001"/>
              <a:gd name="connsiteY27" fmla="*/ 526771 h 1133339"/>
              <a:gd name="connsiteX28" fmla="*/ 10607270 w 12192001"/>
              <a:gd name="connsiteY28" fmla="*/ 562169 h 1133339"/>
              <a:gd name="connsiteX29" fmla="*/ 10634903 w 12192001"/>
              <a:gd name="connsiteY29" fmla="*/ 549703 h 1133339"/>
              <a:gd name="connsiteX30" fmla="*/ 10879171 w 12192001"/>
              <a:gd name="connsiteY30" fmla="*/ 508714 h 1133339"/>
              <a:gd name="connsiteX31" fmla="*/ 11415862 w 12192001"/>
              <a:gd name="connsiteY31" fmla="*/ 759843 h 1133339"/>
              <a:gd name="connsiteX32" fmla="*/ 11427708 w 12192001"/>
              <a:gd name="connsiteY32" fmla="*/ 779672 h 1133339"/>
              <a:gd name="connsiteX33" fmla="*/ 11443598 w 12192001"/>
              <a:gd name="connsiteY33" fmla="*/ 737128 h 1133339"/>
              <a:gd name="connsiteX34" fmla="*/ 12021824 w 12192001"/>
              <a:gd name="connsiteY34" fmla="*/ 418562 h 1133339"/>
              <a:gd name="connsiteX35" fmla="*/ 12148296 w 12192001"/>
              <a:gd name="connsiteY35" fmla="*/ 429159 h 1133339"/>
              <a:gd name="connsiteX36" fmla="*/ 12192001 w 12192001"/>
              <a:gd name="connsiteY36" fmla="*/ 440435 h 1133339"/>
              <a:gd name="connsiteX37" fmla="*/ 12192001 w 12192001"/>
              <a:gd name="connsiteY37" fmla="*/ 1133339 h 1133339"/>
              <a:gd name="connsiteX38" fmla="*/ 0 w 12192001"/>
              <a:gd name="connsiteY38" fmla="*/ 1133339 h 1133339"/>
              <a:gd name="connsiteX39" fmla="*/ 0 w 12192001"/>
              <a:gd name="connsiteY39" fmla="*/ 510365 h 1133339"/>
              <a:gd name="connsiteX40" fmla="*/ 22512 w 12192001"/>
              <a:gd name="connsiteY40" fmla="*/ 508714 h 1133339"/>
              <a:gd name="connsiteX41" fmla="*/ 497027 w 12192001"/>
              <a:gd name="connsiteY41" fmla="*/ 688964 h 1133339"/>
              <a:gd name="connsiteX42" fmla="*/ 501680 w 12192001"/>
              <a:gd name="connsiteY42" fmla="*/ 694269 h 1133339"/>
              <a:gd name="connsiteX43" fmla="*/ 518573 w 12192001"/>
              <a:gd name="connsiteY43" fmla="*/ 668401 h 1133339"/>
              <a:gd name="connsiteX44" fmla="*/ 1083912 w 12192001"/>
              <a:gd name="connsiteY44" fmla="*/ 418562 h 1133339"/>
              <a:gd name="connsiteX45" fmla="*/ 1349289 w 12192001"/>
              <a:gd name="connsiteY45" fmla="*/ 463094 h 1133339"/>
              <a:gd name="connsiteX46" fmla="*/ 1420528 w 12192001"/>
              <a:gd name="connsiteY46" fmla="*/ 495232 h 1133339"/>
              <a:gd name="connsiteX47" fmla="*/ 1453652 w 12192001"/>
              <a:gd name="connsiteY47" fmla="*/ 461863 h 1133339"/>
              <a:gd name="connsiteX48" fmla="*/ 1897391 w 12192001"/>
              <a:gd name="connsiteY48" fmla="*/ 309092 h 1133339"/>
              <a:gd name="connsiteX49" fmla="*/ 2141659 w 12192001"/>
              <a:gd name="connsiteY49" fmla="*/ 350081 h 1133339"/>
              <a:gd name="connsiteX50" fmla="*/ 2242051 w 12192001"/>
              <a:gd name="connsiteY50" fmla="*/ 395372 h 1133339"/>
              <a:gd name="connsiteX51" fmla="*/ 2306042 w 12192001"/>
              <a:gd name="connsiteY51" fmla="*/ 366503 h 1133339"/>
              <a:gd name="connsiteX52" fmla="*/ 2571419 w 12192001"/>
              <a:gd name="connsiteY52" fmla="*/ 321971 h 1133339"/>
              <a:gd name="connsiteX53" fmla="*/ 3199618 w 12192001"/>
              <a:gd name="connsiteY53" fmla="*/ 668067 h 1133339"/>
              <a:gd name="connsiteX54" fmla="*/ 3225139 w 12192001"/>
              <a:gd name="connsiteY54" fmla="*/ 736404 h 1133339"/>
              <a:gd name="connsiteX55" fmla="*/ 3242934 w 12192001"/>
              <a:gd name="connsiteY55" fmla="*/ 731813 h 1133339"/>
              <a:gd name="connsiteX56" fmla="*/ 3369406 w 12192001"/>
              <a:gd name="connsiteY56" fmla="*/ 721216 h 1133339"/>
              <a:gd name="connsiteX57" fmla="*/ 3391102 w 12192001"/>
              <a:gd name="connsiteY57" fmla="*/ 722353 h 1133339"/>
              <a:gd name="connsiteX58" fmla="*/ 3426468 w 12192001"/>
              <a:gd name="connsiteY58" fmla="*/ 627658 h 1133339"/>
              <a:gd name="connsiteX59" fmla="*/ 4004695 w 12192001"/>
              <a:gd name="connsiteY59" fmla="*/ 309092 h 1133339"/>
              <a:gd name="connsiteX60" fmla="*/ 4131167 w 12192001"/>
              <a:gd name="connsiteY60" fmla="*/ 319689 h 1133339"/>
              <a:gd name="connsiteX61" fmla="*/ 4141105 w 12192001"/>
              <a:gd name="connsiteY61" fmla="*/ 322253 h 1133339"/>
              <a:gd name="connsiteX62" fmla="*/ 4176342 w 12192001"/>
              <a:gd name="connsiteY62" fmla="*/ 268294 h 1133339"/>
              <a:gd name="connsiteX63" fmla="*/ 4783442 w 12192001"/>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1" h="1133339">
                <a:moveTo>
                  <a:pt x="4783442" y="0"/>
                </a:moveTo>
                <a:cubicBezTo>
                  <a:pt x="5036157" y="0"/>
                  <a:pt x="5258967" y="106424"/>
                  <a:pt x="5390536" y="268294"/>
                </a:cubicBezTo>
                <a:lnTo>
                  <a:pt x="5418659" y="311359"/>
                </a:lnTo>
                <a:lnTo>
                  <a:pt x="5445718" y="309092"/>
                </a:lnTo>
                <a:cubicBezTo>
                  <a:pt x="5662331" y="309092"/>
                  <a:pt x="5853314" y="400313"/>
                  <a:pt x="5966086" y="539058"/>
                </a:cubicBezTo>
                <a:lnTo>
                  <a:pt x="5998471" y="588645"/>
                </a:lnTo>
                <a:lnTo>
                  <a:pt x="6084786" y="549703"/>
                </a:lnTo>
                <a:cubicBezTo>
                  <a:pt x="6159865" y="523309"/>
                  <a:pt x="6242409" y="508714"/>
                  <a:pt x="6329055" y="508714"/>
                </a:cubicBezTo>
                <a:lnTo>
                  <a:pt x="6382291" y="512618"/>
                </a:lnTo>
                <a:lnTo>
                  <a:pt x="6419886" y="474742"/>
                </a:lnTo>
                <a:cubicBezTo>
                  <a:pt x="6533449" y="380352"/>
                  <a:pt x="6690336" y="321971"/>
                  <a:pt x="6863627" y="321971"/>
                </a:cubicBezTo>
                <a:cubicBezTo>
                  <a:pt x="6950273" y="321971"/>
                  <a:pt x="7032817" y="336566"/>
                  <a:pt x="7107895" y="362960"/>
                </a:cubicBezTo>
                <a:lnTo>
                  <a:pt x="7202810" y="405780"/>
                </a:lnTo>
                <a:lnTo>
                  <a:pt x="7213903" y="398172"/>
                </a:lnTo>
                <a:cubicBezTo>
                  <a:pt x="7314059" y="341931"/>
                  <a:pt x="7434800" y="309092"/>
                  <a:pt x="7564766" y="309092"/>
                </a:cubicBezTo>
                <a:cubicBezTo>
                  <a:pt x="7738057" y="309092"/>
                  <a:pt x="7894943" y="367473"/>
                  <a:pt x="8008506" y="461863"/>
                </a:cubicBezTo>
                <a:lnTo>
                  <a:pt x="8052822" y="506507"/>
                </a:lnTo>
                <a:lnTo>
                  <a:pt x="8060557" y="501203"/>
                </a:lnTo>
                <a:cubicBezTo>
                  <a:pt x="8160713" y="444962"/>
                  <a:pt x="8281454" y="412123"/>
                  <a:pt x="8411422" y="412123"/>
                </a:cubicBezTo>
                <a:cubicBezTo>
                  <a:pt x="8671358" y="412123"/>
                  <a:pt x="8894382" y="543481"/>
                  <a:pt x="8989649" y="730689"/>
                </a:cubicBezTo>
                <a:lnTo>
                  <a:pt x="8994011" y="742369"/>
                </a:lnTo>
                <a:lnTo>
                  <a:pt x="9000624" y="732242"/>
                </a:lnTo>
                <a:cubicBezTo>
                  <a:pt x="9113399" y="593497"/>
                  <a:pt x="9304380" y="502276"/>
                  <a:pt x="9520993" y="502276"/>
                </a:cubicBezTo>
                <a:cubicBezTo>
                  <a:pt x="9596808" y="502276"/>
                  <a:pt x="9669483" y="513450"/>
                  <a:pt x="9736762" y="533926"/>
                </a:cubicBezTo>
                <a:lnTo>
                  <a:pt x="9822666" y="567236"/>
                </a:lnTo>
                <a:lnTo>
                  <a:pt x="9849091" y="526771"/>
                </a:lnTo>
                <a:cubicBezTo>
                  <a:pt x="9928743" y="428776"/>
                  <a:pt x="10063630" y="364348"/>
                  <a:pt x="10216623" y="364348"/>
                </a:cubicBezTo>
                <a:cubicBezTo>
                  <a:pt x="10369615" y="364348"/>
                  <a:pt x="10504503" y="428776"/>
                  <a:pt x="10584155" y="526771"/>
                </a:cubicBezTo>
                <a:lnTo>
                  <a:pt x="10607270" y="562169"/>
                </a:lnTo>
                <a:lnTo>
                  <a:pt x="10634903" y="549703"/>
                </a:lnTo>
                <a:cubicBezTo>
                  <a:pt x="10709981" y="523309"/>
                  <a:pt x="10792525" y="508714"/>
                  <a:pt x="10879171" y="508714"/>
                </a:cubicBezTo>
                <a:cubicBezTo>
                  <a:pt x="11106615" y="508714"/>
                  <a:pt x="11305799" y="609285"/>
                  <a:pt x="11415862" y="759843"/>
                </a:cubicBezTo>
                <a:lnTo>
                  <a:pt x="11427708" y="779672"/>
                </a:lnTo>
                <a:lnTo>
                  <a:pt x="11443598" y="737128"/>
                </a:lnTo>
                <a:cubicBezTo>
                  <a:pt x="11538863" y="549920"/>
                  <a:pt x="11761888" y="418562"/>
                  <a:pt x="12021824" y="418562"/>
                </a:cubicBezTo>
                <a:cubicBezTo>
                  <a:pt x="12065147" y="418562"/>
                  <a:pt x="12107444" y="422211"/>
                  <a:pt x="12148296" y="429159"/>
                </a:cubicBezTo>
                <a:lnTo>
                  <a:pt x="12192001" y="440435"/>
                </a:lnTo>
                <a:lnTo>
                  <a:pt x="12192001" y="1133339"/>
                </a:lnTo>
                <a:lnTo>
                  <a:pt x="0" y="1133339"/>
                </a:lnTo>
                <a:lnTo>
                  <a:pt x="0" y="510365"/>
                </a:lnTo>
                <a:lnTo>
                  <a:pt x="22512" y="508714"/>
                </a:lnTo>
                <a:cubicBezTo>
                  <a:pt x="212048" y="508714"/>
                  <a:pt x="381960" y="578555"/>
                  <a:pt x="497027" y="688964"/>
                </a:cubicBezTo>
                <a:lnTo>
                  <a:pt x="501680" y="694269"/>
                </a:lnTo>
                <a:lnTo>
                  <a:pt x="518573" y="668401"/>
                </a:lnTo>
                <a:cubicBezTo>
                  <a:pt x="641094" y="517666"/>
                  <a:pt x="848579" y="418562"/>
                  <a:pt x="1083912" y="418562"/>
                </a:cubicBezTo>
                <a:cubicBezTo>
                  <a:pt x="1178045" y="418562"/>
                  <a:pt x="1267722" y="434418"/>
                  <a:pt x="1349289" y="463094"/>
                </a:cubicBezTo>
                <a:lnTo>
                  <a:pt x="1420528" y="495232"/>
                </a:lnTo>
                <a:lnTo>
                  <a:pt x="1453652" y="461863"/>
                </a:lnTo>
                <a:cubicBezTo>
                  <a:pt x="1567215" y="367473"/>
                  <a:pt x="1724100" y="309092"/>
                  <a:pt x="1897391" y="309092"/>
                </a:cubicBezTo>
                <a:cubicBezTo>
                  <a:pt x="1984036" y="309092"/>
                  <a:pt x="2066580" y="323687"/>
                  <a:pt x="2141659" y="350081"/>
                </a:cubicBezTo>
                <a:lnTo>
                  <a:pt x="2242051" y="395372"/>
                </a:lnTo>
                <a:lnTo>
                  <a:pt x="2306042" y="366503"/>
                </a:lnTo>
                <a:cubicBezTo>
                  <a:pt x="2387609" y="337827"/>
                  <a:pt x="2477286" y="321971"/>
                  <a:pt x="2571419" y="321971"/>
                </a:cubicBezTo>
                <a:cubicBezTo>
                  <a:pt x="2853820" y="321971"/>
                  <a:pt x="3096119" y="464681"/>
                  <a:pt x="3199618" y="668067"/>
                </a:cubicBezTo>
                <a:lnTo>
                  <a:pt x="3225139" y="736404"/>
                </a:lnTo>
                <a:lnTo>
                  <a:pt x="3242934" y="731813"/>
                </a:lnTo>
                <a:cubicBezTo>
                  <a:pt x="3283786" y="724865"/>
                  <a:pt x="3326083" y="721216"/>
                  <a:pt x="3369406" y="721216"/>
                </a:cubicBezTo>
                <a:lnTo>
                  <a:pt x="3391102" y="722353"/>
                </a:lnTo>
                <a:lnTo>
                  <a:pt x="3426468" y="627658"/>
                </a:lnTo>
                <a:cubicBezTo>
                  <a:pt x="3521734" y="440450"/>
                  <a:pt x="3744758" y="309092"/>
                  <a:pt x="4004695" y="309092"/>
                </a:cubicBezTo>
                <a:cubicBezTo>
                  <a:pt x="4048018" y="309092"/>
                  <a:pt x="4090315" y="312741"/>
                  <a:pt x="4131167" y="319689"/>
                </a:cubicBezTo>
                <a:lnTo>
                  <a:pt x="4141105" y="322253"/>
                </a:lnTo>
                <a:lnTo>
                  <a:pt x="4176342" y="268294"/>
                </a:lnTo>
                <a:cubicBezTo>
                  <a:pt x="4307913" y="106424"/>
                  <a:pt x="4530723" y="0"/>
                  <a:pt x="4783442"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7" name="任意多边形 19"/>
          <p:cNvSpPr/>
          <p:nvPr/>
        </p:nvSpPr>
        <p:spPr>
          <a:xfrm rot="20700000" flipH="1">
            <a:off x="6646541" y="335754"/>
            <a:ext cx="664807" cy="459654"/>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nvPr>
        </p:nvSpPr>
        <p:spPr>
          <a:xfrm>
            <a:off x="3420396" y="1924615"/>
            <a:ext cx="3611776" cy="623248"/>
          </a:xfrm>
        </p:spPr>
        <p:txBody>
          <a:bodyPr anchor="b">
            <a:normAutofit/>
          </a:bodyPr>
          <a:lstStyle>
            <a:lvl1pPr algn="l">
              <a:defRPr sz="3000" b="1">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3420396" y="2611646"/>
            <a:ext cx="3611776" cy="346249"/>
          </a:xfrm>
        </p:spPr>
        <p:txBody>
          <a:bodyPr>
            <a:normAutofit/>
          </a:bodyPr>
          <a:lstStyle>
            <a:lvl1pPr marL="0" indent="0">
              <a:buNone/>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grpSp>
        <p:nvGrpSpPr>
          <p:cNvPr id="10" name="组合 9"/>
          <p:cNvGrpSpPr/>
          <p:nvPr/>
        </p:nvGrpSpPr>
        <p:grpSpPr>
          <a:xfrm>
            <a:off x="7246385" y="611932"/>
            <a:ext cx="1307931" cy="200428"/>
            <a:chOff x="8626149" y="409857"/>
            <a:chExt cx="1743908" cy="267237"/>
          </a:xfrm>
        </p:grpSpPr>
        <p:sp>
          <p:nvSpPr>
            <p:cNvPr id="11" name="椭圆 10"/>
            <p:cNvSpPr/>
            <p:nvPr/>
          </p:nvSpPr>
          <p:spPr>
            <a:xfrm>
              <a:off x="10102820" y="409857"/>
              <a:ext cx="267237" cy="267237"/>
            </a:xfrm>
            <a:prstGeom prst="ellipse">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9331080" y="443263"/>
              <a:ext cx="200428" cy="200428"/>
            </a:xfrm>
            <a:prstGeom prst="ellipse">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8626149" y="476666"/>
              <a:ext cx="133619" cy="133619"/>
            </a:xfrm>
            <a:prstGeom prst="ellipse">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4" name="组合 13"/>
          <p:cNvGrpSpPr/>
          <p:nvPr/>
        </p:nvGrpSpPr>
        <p:grpSpPr>
          <a:xfrm flipH="1">
            <a:off x="588010" y="602466"/>
            <a:ext cx="1307931" cy="200428"/>
            <a:chOff x="8626149" y="409857"/>
            <a:chExt cx="1743908" cy="267237"/>
          </a:xfrm>
        </p:grpSpPr>
        <p:sp>
          <p:nvSpPr>
            <p:cNvPr id="15" name="椭圆 14"/>
            <p:cNvSpPr/>
            <p:nvPr/>
          </p:nvSpPr>
          <p:spPr>
            <a:xfrm>
              <a:off x="10102820" y="409857"/>
              <a:ext cx="267237" cy="267237"/>
            </a:xfrm>
            <a:prstGeom prst="ellipse">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9331080" y="443263"/>
              <a:ext cx="200428" cy="200428"/>
            </a:xfrm>
            <a:prstGeom prst="ellipse">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8626149" y="476666"/>
              <a:ext cx="133619" cy="133619"/>
            </a:xfrm>
            <a:prstGeom prst="ellipse">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nvPr>
        </p:nvSpPr>
        <p:spPr>
          <a:xfrm>
            <a:off x="1895941" y="216694"/>
            <a:ext cx="5350445"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p:spPr>
        <p:txBody>
          <a:bodyPr vert="horz" lIns="68580" tIns="34290" rIns="68580" bIns="34290" rtlCol="0" anchor="ctr">
            <a:noAutofit/>
          </a:bodyPr>
          <a:lstStyle>
            <a:lvl1pPr algn="l">
              <a:defRPr lang="zh-CN" altLang="en-US" sz="2200" b="0" i="0" baseline="0" dirty="0">
                <a:solidFill>
                  <a:schemeClr val="tx1">
                    <a:lumMod val="65000"/>
                    <a:lumOff val="35000"/>
                  </a:schemeClr>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510"/>
            <a:ext cx="1224136" cy="304675"/>
          </a:xfrm>
        </p:spPr>
        <p:txBody>
          <a:bodyPr/>
          <a:lstStyle>
            <a:lvl1pPr algn="ctr">
              <a:defRPr sz="1400">
                <a:latin typeface="Impact" panose="020B0806030902050204" pitchFamily="34" charset="0"/>
              </a:defRPr>
            </a:lvl1pPr>
          </a:lstStyle>
          <a:p>
            <a:fld id="{0C913308-F349-4B6D-A68A-DD1791B4A57B}" type="slidenum">
              <a:rPr lang="zh-CN" altLang="en-US" smtClean="0"/>
            </a:fld>
            <a:endParaRPr lang="zh-CN" altLang="en-US"/>
          </a:p>
        </p:txBody>
      </p:sp>
      <p:cxnSp>
        <p:nvCxnSpPr>
          <p:cNvPr id="12" name="直接连接符 11"/>
          <p:cNvCxnSpPr/>
          <p:nvPr/>
        </p:nvCxnSpPr>
        <p:spPr>
          <a:xfrm flipV="1">
            <a:off x="953128" y="654062"/>
            <a:ext cx="7859428"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4" name="组合 13"/>
          <p:cNvGrpSpPr/>
          <p:nvPr/>
        </p:nvGrpSpPr>
        <p:grpSpPr>
          <a:xfrm>
            <a:off x="395576" y="248444"/>
            <a:ext cx="396000" cy="396000"/>
            <a:chOff x="406574" y="236732"/>
            <a:chExt cx="612048" cy="593261"/>
          </a:xfrm>
        </p:grpSpPr>
        <p:sp>
          <p:nvSpPr>
            <p:cNvPr id="15" name="矩形 1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928090" y="176323"/>
            <a:ext cx="1964419" cy="523220"/>
            <a:chOff x="2884255" y="393762"/>
            <a:chExt cx="2165350" cy="772641"/>
          </a:xfrm>
        </p:grpSpPr>
        <p:sp>
          <p:nvSpPr>
            <p:cNvPr id="11" name="TextBox 10"/>
            <p:cNvSpPr txBox="1"/>
            <p:nvPr/>
          </p:nvSpPr>
          <p:spPr>
            <a:xfrm>
              <a:off x="3717568" y="500833"/>
              <a:ext cx="1325774" cy="409045"/>
            </a:xfrm>
            <a:prstGeom prst="rect">
              <a:avLst/>
            </a:prstGeom>
            <a:noFill/>
          </p:spPr>
          <p:txBody>
            <a:bodyPr wrap="square" rtlCol="0">
              <a:spAutoFit/>
            </a:bodyPr>
            <a:lstStyle/>
            <a:p>
              <a:r>
                <a:rPr lang="zh-CN" altLang="en-US" sz="1200" b="1" dirty="0" smtClean="0">
                  <a:solidFill>
                    <a:schemeClr val="bg1">
                      <a:lumMod val="50000"/>
                    </a:schemeClr>
                  </a:solidFill>
                </a:rPr>
                <a:t>您的公司名称</a:t>
              </a:r>
              <a:endParaRPr lang="zh-CN" altLang="en-US" sz="1200" b="1" dirty="0">
                <a:solidFill>
                  <a:schemeClr val="bg1">
                    <a:lumMod val="50000"/>
                  </a:schemeClr>
                </a:solidFill>
              </a:endParaRPr>
            </a:p>
          </p:txBody>
        </p:sp>
        <p:sp>
          <p:nvSpPr>
            <p:cNvPr id="13" name="TextBox 12"/>
            <p:cNvSpPr txBox="1"/>
            <p:nvPr/>
          </p:nvSpPr>
          <p:spPr>
            <a:xfrm>
              <a:off x="3723829" y="776107"/>
              <a:ext cx="1325776" cy="295422"/>
            </a:xfrm>
            <a:prstGeom prst="rect">
              <a:avLst/>
            </a:prstGeom>
            <a:noFill/>
          </p:spPr>
          <p:txBody>
            <a:bodyPr wrap="square" rtlCol="0">
              <a:spAutoFit/>
            </a:bodyPr>
            <a:lstStyle/>
            <a:p>
              <a:r>
                <a:rPr lang="en-US" altLang="zh-CN" sz="700" b="1" dirty="0" smtClean="0">
                  <a:solidFill>
                    <a:schemeClr val="bg1">
                      <a:lumMod val="50000"/>
                    </a:schemeClr>
                  </a:solidFill>
                  <a:latin typeface="Arial" panose="020B0604020202020204" pitchFamily="34" charset="0"/>
                  <a:cs typeface="Arial" panose="020B0604020202020204" pitchFamily="34" charset="0"/>
                </a:rPr>
                <a:t>YOUR CONPANY NAME</a:t>
              </a:r>
              <a:endParaRPr lang="zh-CN" altLang="en-US" sz="700" b="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p:cNvSpPr txBox="1"/>
            <p:nvPr/>
          </p:nvSpPr>
          <p:spPr>
            <a:xfrm>
              <a:off x="2884255" y="393762"/>
              <a:ext cx="966585" cy="772641"/>
            </a:xfrm>
            <a:prstGeom prst="rect">
              <a:avLst/>
            </a:prstGeom>
            <a:noFill/>
          </p:spPr>
          <p:txBody>
            <a:bodyPr wrap="square" rtlCol="0">
              <a:spAutoFit/>
            </a:bodyPr>
            <a:lstStyle/>
            <a:p>
              <a:r>
                <a:rPr lang="en-US" altLang="zh-CN" sz="2800" spc="-150" dirty="0" smtClean="0">
                  <a:solidFill>
                    <a:schemeClr val="accent1"/>
                  </a:solidFill>
                  <a:latin typeface="Impact" panose="020B0806030902050204" pitchFamily="34" charset="0"/>
                  <a:cs typeface="Arial" panose="020B0604020202020204" pitchFamily="34" charset="0"/>
                </a:rPr>
                <a:t>LOGO</a:t>
              </a:r>
              <a:endParaRPr lang="zh-CN" altLang="en-US" sz="2800" spc="-150" dirty="0">
                <a:solidFill>
                  <a:schemeClr val="accent1"/>
                </a:solidFill>
                <a:latin typeface="Impact" panose="020B080603090205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11000">
        <p14:vortex dir="r"/>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90"/>
                                          </p:val>
                                        </p:tav>
                                        <p:tav tm="100000">
                                          <p:val>
                                            <p:fltVal val="0"/>
                                          </p:val>
                                        </p:tav>
                                      </p:tavLst>
                                    </p:anim>
                                    <p:animEffect transition="in" filter="fade">
                                      <p:cBhvr>
                                        <p:cTn id="15" dur="500"/>
                                        <p:tgtEl>
                                          <p:spTgt spid="14"/>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4" presetClass="entr" presetSubtype="10"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panose="020F0502020204030204"/>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1000">
        <p14:vortex dir="r"/>
      </p:transition>
    </mc:Choice>
    <mc:Fallback>
      <p:transition spd="slow" advTm="11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accent1"/>
        </a:solidFill>
        <a:effectLst/>
      </p:bgPr>
    </p:bg>
    <p:spTree>
      <p:nvGrpSpPr>
        <p:cNvPr id="1" name=""/>
        <p:cNvGrpSpPr/>
        <p:nvPr/>
      </p:nvGrpSpPr>
      <p:grpSpPr>
        <a:xfrm>
          <a:off x="0" y="0"/>
          <a:ext cx="0" cy="0"/>
          <a:chOff x="0" y="0"/>
          <a:chExt cx="0" cy="0"/>
        </a:xfrm>
      </p:grpSpPr>
      <p:sp>
        <p:nvSpPr>
          <p:cNvPr id="14" name="椭圆 13"/>
          <p:cNvSpPr/>
          <p:nvPr/>
        </p:nvSpPr>
        <p:spPr>
          <a:xfrm rot="10800000">
            <a:off x="903304" y="2510174"/>
            <a:ext cx="200428" cy="200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rot="10800000">
            <a:off x="1435139" y="2535227"/>
            <a:ext cx="150321" cy="15032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rot="10800000">
            <a:off x="1910734" y="2560280"/>
            <a:ext cx="100214" cy="10021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8037132" y="2510174"/>
            <a:ext cx="200428" cy="200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p:nvPr/>
        </p:nvSpPr>
        <p:spPr>
          <a:xfrm>
            <a:off x="7558541" y="2535227"/>
            <a:ext cx="150321" cy="15032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7130056" y="2560280"/>
            <a:ext cx="100214" cy="10021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10"/>
          <p:cNvSpPr/>
          <p:nvPr/>
        </p:nvSpPr>
        <p:spPr>
          <a:xfrm>
            <a:off x="-1" y="3671792"/>
            <a:ext cx="9144001" cy="1481524"/>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任意多边形: 形状 11"/>
          <p:cNvSpPr/>
          <p:nvPr/>
        </p:nvSpPr>
        <p:spPr>
          <a:xfrm>
            <a:off x="0" y="4065663"/>
            <a:ext cx="9144000" cy="1083893"/>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任意多边形: 形状 12"/>
          <p:cNvSpPr/>
          <p:nvPr/>
        </p:nvSpPr>
        <p:spPr>
          <a:xfrm>
            <a:off x="0" y="4298939"/>
            <a:ext cx="9144000" cy="850004"/>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 name="标题 1"/>
          <p:cNvSpPr>
            <a:spLocks noGrp="1"/>
          </p:cNvSpPr>
          <p:nvPr>
            <p:ph type="title" hasCustomPrompt="1"/>
          </p:nvPr>
        </p:nvSpPr>
        <p:spPr>
          <a:xfrm>
            <a:off x="2067188" y="2298992"/>
            <a:ext cx="5009625" cy="623248"/>
          </a:xfrm>
        </p:spPr>
        <p:txBody>
          <a:bodyPr>
            <a:normAutofit/>
          </a:bodyPr>
          <a:lstStyle>
            <a:lvl1pPr algn="ctr">
              <a:defRPr sz="3000">
                <a:solidFill>
                  <a:schemeClr val="bg1"/>
                </a:solidFill>
              </a:defRPr>
            </a:lvl1pPr>
          </a:lstStyle>
          <a:p>
            <a:r>
              <a:rPr lang="zh-CN" altLang="en-US" dirty="0"/>
              <a:t>单击此处编辑标题</a:t>
            </a:r>
            <a:endParaRPr lang="zh-CN" altLang="en-US" dirty="0"/>
          </a:p>
        </p:txBody>
      </p:sp>
      <p:sp>
        <p:nvSpPr>
          <p:cNvPr id="3" name="日期占位符 2"/>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fld>
            <a:endParaRPr lang="zh-CN" altLang="en-US"/>
          </a:p>
        </p:txBody>
      </p:sp>
      <p:sp>
        <p:nvSpPr>
          <p:cNvPr id="20" name="任意多边形 30"/>
          <p:cNvSpPr/>
          <p:nvPr/>
        </p:nvSpPr>
        <p:spPr>
          <a:xfrm rot="20700000" flipH="1">
            <a:off x="4095853" y="1153773"/>
            <a:ext cx="952292" cy="658424"/>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49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342900"/>
            <a:ext cx="3123900" cy="1200150"/>
          </a:xfrm>
        </p:spPr>
        <p:txBody>
          <a:bodyPr anchor="t" anchorCtr="0">
            <a:normAutofit/>
          </a:bodyPr>
          <a:lstStyle>
            <a:lvl1pPr algn="l">
              <a:defRPr sz="27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3888000" y="342900"/>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nvPr>
        </p:nvSpPr>
        <p:spPr>
          <a:xfrm>
            <a:off x="629840" y="1543050"/>
            <a:ext cx="3123900" cy="2858691"/>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81925" y="273844"/>
            <a:ext cx="733425" cy="4358879"/>
          </a:xfrm>
        </p:spPr>
        <p:txBody>
          <a:bodyPr vert="eaVert">
            <a:normAutofit/>
          </a:bodyPr>
          <a:lstStyle>
            <a:lvl1pPr>
              <a:defRPr sz="27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628650" y="273844"/>
            <a:ext cx="7086600"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E32B8C-E81A-4559-905F-EA468C4AE0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9" Type="http://schemas.openxmlformats.org/officeDocument/2006/relationships/theme" Target="../theme/theme1.xml"/><Relationship Id="rId58" Type="http://schemas.openxmlformats.org/officeDocument/2006/relationships/tags" Target="../tags/tag3.xml"/><Relationship Id="rId57" Type="http://schemas.openxmlformats.org/officeDocument/2006/relationships/tags" Target="../tags/tag2.xml"/><Relationship Id="rId56" Type="http://schemas.openxmlformats.org/officeDocument/2006/relationships/tags" Target="../tags/tag1.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microsoft.com/office/2007/relationships/hdphoto" Target="../media/hdphoto1.wdp"/><Relationship Id="rId3" Type="http://schemas.openxmlformats.org/officeDocument/2006/relationships/image" Target="../media/image1.jpeg"/><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p:nvGrpSpPr>
        <p:grpSpPr>
          <a:xfrm>
            <a:off x="7246385" y="670715"/>
            <a:ext cx="1307931" cy="200428"/>
            <a:chOff x="8626149" y="409857"/>
            <a:chExt cx="1743908" cy="267237"/>
          </a:xfrm>
          <a:solidFill>
            <a:schemeClr val="accent1"/>
          </a:solidFill>
        </p:grpSpPr>
        <p:sp>
          <p:nvSpPr>
            <p:cNvPr id="8" name="椭圆 7"/>
            <p:cNvSpPr/>
            <p:nvPr/>
          </p:nvSpPr>
          <p:spPr>
            <a:xfrm>
              <a:off x="10102820" y="409857"/>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9331080" y="443263"/>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8626149" y="476666"/>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1" name="组合 10"/>
          <p:cNvGrpSpPr/>
          <p:nvPr/>
        </p:nvGrpSpPr>
        <p:grpSpPr>
          <a:xfrm flipH="1">
            <a:off x="588010" y="661250"/>
            <a:ext cx="1307931" cy="200428"/>
            <a:chOff x="8626149" y="409857"/>
            <a:chExt cx="1743908" cy="267237"/>
          </a:xfrm>
          <a:solidFill>
            <a:schemeClr val="accent1"/>
          </a:solidFill>
        </p:grpSpPr>
        <p:sp>
          <p:nvSpPr>
            <p:cNvPr id="12" name="椭圆 11"/>
            <p:cNvSpPr/>
            <p:nvPr/>
          </p:nvSpPr>
          <p:spPr>
            <a:xfrm>
              <a:off x="10102820" y="409857"/>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9331080" y="443263"/>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8626149" y="476666"/>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占位符 1"/>
          <p:cNvSpPr>
            <a:spLocks noGrp="1"/>
          </p:cNvSpPr>
          <p:nvPr>
            <p:ph type="title"/>
            <p:custDataLst>
              <p:tags r:id="rId56"/>
            </p:custDataLst>
          </p:nvPr>
        </p:nvSpPr>
        <p:spPr>
          <a:xfrm>
            <a:off x="1895941" y="273844"/>
            <a:ext cx="5350445"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7"/>
            </p:custDataLst>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normAutofit/>
          </a:bodyPr>
          <a:lstStyle>
            <a:lvl1pPr algn="l">
              <a:lnSpc>
                <a:spcPct val="120000"/>
              </a:lnSpc>
              <a:defRPr sz="900">
                <a:solidFill>
                  <a:schemeClr val="bg1">
                    <a:lumMod val="50000"/>
                  </a:schemeClr>
                </a:solidFill>
              </a:defRPr>
            </a:lvl1pPr>
          </a:lstStyle>
          <a:p>
            <a:fld id="{D7E32B8C-E81A-4559-905F-EA468C4AE0F6}"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normAutofit/>
          </a:bodyPr>
          <a:lstStyle>
            <a:lvl1pPr algn="ctr">
              <a:lnSpc>
                <a:spcPct val="120000"/>
              </a:lnSpc>
              <a:defRPr sz="9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normAutofit/>
          </a:bodyPr>
          <a:lstStyle>
            <a:lvl1pPr algn="r">
              <a:lnSpc>
                <a:spcPct val="120000"/>
              </a:lnSpc>
              <a:defRPr sz="900">
                <a:solidFill>
                  <a:schemeClr val="bg1">
                    <a:lumMod val="50000"/>
                  </a:schemeClr>
                </a:solidFill>
              </a:defRPr>
            </a:lvl1pPr>
          </a:lstStyle>
          <a:p>
            <a:fld id="{5DC302A8-733F-4FC4-86EA-56C94980066F}" type="slidenum">
              <a:rPr lang="zh-CN" altLang="en-US" smtClean="0"/>
            </a:fld>
            <a:endParaRPr lang="zh-CN" altLang="en-US"/>
          </a:p>
        </p:txBody>
      </p:sp>
      <p:sp>
        <p:nvSpPr>
          <p:cNvPr id="15" name="KSO_TEMPLATE" hidden="1"/>
          <p:cNvSpPr/>
          <p:nvPr>
            <p:custDataLst>
              <p:tags r:id="rId5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txStyles>
    <p:titleStyle>
      <a:lvl1pPr algn="ctr" defTabSz="685800" rtl="0" eaLnBrk="1" latinLnBrk="0" hangingPunct="1">
        <a:lnSpc>
          <a:spcPct val="120000"/>
        </a:lnSpc>
        <a:spcBef>
          <a:spcPct val="0"/>
        </a:spcBef>
        <a:buNone/>
        <a:defRPr sz="3300" kern="1200">
          <a:solidFill>
            <a:schemeClr val="tx2"/>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fld>
            <a:endParaRPr lang="zh-CN" altLang="en-US"/>
          </a:p>
        </p:txBody>
      </p:sp>
      <p:pic>
        <p:nvPicPr>
          <p:cNvPr id="13" name="Picture 76"/>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0" y="-17111"/>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5" r:id="rId1"/>
    <p:sldLayoutId id="2147483706" r:id="rId2"/>
  </p:sldLayoutIdLst>
  <mc:AlternateContent xmlns:mc="http://schemas.openxmlformats.org/markup-compatibility/2006">
    <mc:Choice xmlns:p14="http://schemas.microsoft.com/office/powerpoint/2010/main" Requires="p14">
      <p:transition spd="slow" p14:dur="2000" advTm="11000">
        <p14:vortex dir="r"/>
      </p:transition>
    </mc:Choice>
    <mc:Fallback>
      <p:transition spd="slow" advTm="11000">
        <p:fade/>
      </p:transition>
    </mc:Fallback>
  </mc:AlternateContent>
  <p:timing>
    <p:tnLst>
      <p:par>
        <p:cTn id="1" dur="indefinite" restart="never" nodeType="tmRoot"/>
      </p:par>
    </p:tnLst>
  </p:timing>
  <p:txStyles>
    <p:titleStyle>
      <a:lvl1pPr algn="ctr" defTabSz="1022985" rtl="0" eaLnBrk="1" latinLnBrk="0" hangingPunct="1">
        <a:spcBef>
          <a:spcPct val="0"/>
        </a:spcBef>
        <a:buNone/>
        <a:defRPr sz="5000" kern="1200">
          <a:solidFill>
            <a:schemeClr val="tx1"/>
          </a:solidFill>
          <a:latin typeface="+mj-lt"/>
          <a:ea typeface="+mj-ea"/>
          <a:cs typeface="+mj-cs"/>
        </a:defRPr>
      </a:lvl1pPr>
    </p:titleStyle>
    <p:bodyStyle>
      <a:lvl1pPr marL="383540" indent="-383540" algn="l" defTabSz="10229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215" indent="-320040" algn="l" defTabSz="102298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8890" indent="-255905" algn="l" defTabSz="102298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700"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510"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68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49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30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911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2985" rtl="0" eaLnBrk="1" latinLnBrk="0" hangingPunct="1">
        <a:defRPr sz="2000" kern="1200">
          <a:solidFill>
            <a:schemeClr val="tx1"/>
          </a:solidFill>
          <a:latin typeface="+mn-lt"/>
          <a:ea typeface="+mn-ea"/>
          <a:cs typeface="+mn-cs"/>
        </a:defRPr>
      </a:lvl1pPr>
      <a:lvl2pPr marL="511810" algn="l" defTabSz="1022985" rtl="0" eaLnBrk="1" latinLnBrk="0" hangingPunct="1">
        <a:defRPr sz="2000" kern="1200">
          <a:solidFill>
            <a:schemeClr val="tx1"/>
          </a:solidFill>
          <a:latin typeface="+mn-lt"/>
          <a:ea typeface="+mn-ea"/>
          <a:cs typeface="+mn-cs"/>
        </a:defRPr>
      </a:lvl2pPr>
      <a:lvl3pPr marL="1022985" algn="l" defTabSz="1022985" rtl="0" eaLnBrk="1" latinLnBrk="0" hangingPunct="1">
        <a:defRPr sz="2000" kern="1200">
          <a:solidFill>
            <a:schemeClr val="tx1"/>
          </a:solidFill>
          <a:latin typeface="+mn-lt"/>
          <a:ea typeface="+mn-ea"/>
          <a:cs typeface="+mn-cs"/>
        </a:defRPr>
      </a:lvl3pPr>
      <a:lvl4pPr marL="1534795" algn="l" defTabSz="1022985" rtl="0" eaLnBrk="1" latinLnBrk="0" hangingPunct="1">
        <a:defRPr sz="2000" kern="1200">
          <a:solidFill>
            <a:schemeClr val="tx1"/>
          </a:solidFill>
          <a:latin typeface="+mn-lt"/>
          <a:ea typeface="+mn-ea"/>
          <a:cs typeface="+mn-cs"/>
        </a:defRPr>
      </a:lvl4pPr>
      <a:lvl5pPr marL="2046605" algn="l" defTabSz="1022985" rtl="0" eaLnBrk="1" latinLnBrk="0" hangingPunct="1">
        <a:defRPr sz="2000" kern="1200">
          <a:solidFill>
            <a:schemeClr val="tx1"/>
          </a:solidFill>
          <a:latin typeface="+mn-lt"/>
          <a:ea typeface="+mn-ea"/>
          <a:cs typeface="+mn-cs"/>
        </a:defRPr>
      </a:lvl5pPr>
      <a:lvl6pPr marL="2558415" algn="l" defTabSz="1022985" rtl="0" eaLnBrk="1" latinLnBrk="0" hangingPunct="1">
        <a:defRPr sz="2000" kern="1200">
          <a:solidFill>
            <a:schemeClr val="tx1"/>
          </a:solidFill>
          <a:latin typeface="+mn-lt"/>
          <a:ea typeface="+mn-ea"/>
          <a:cs typeface="+mn-cs"/>
        </a:defRPr>
      </a:lvl6pPr>
      <a:lvl7pPr marL="3069590" algn="l" defTabSz="1022985" rtl="0" eaLnBrk="1" latinLnBrk="0" hangingPunct="1">
        <a:defRPr sz="2000" kern="1200">
          <a:solidFill>
            <a:schemeClr val="tx1"/>
          </a:solidFill>
          <a:latin typeface="+mn-lt"/>
          <a:ea typeface="+mn-ea"/>
          <a:cs typeface="+mn-cs"/>
        </a:defRPr>
      </a:lvl7pPr>
      <a:lvl8pPr marL="3581400" algn="l" defTabSz="1022985" rtl="0" eaLnBrk="1" latinLnBrk="0" hangingPunct="1">
        <a:defRPr sz="2000" kern="1200">
          <a:solidFill>
            <a:schemeClr val="tx1"/>
          </a:solidFill>
          <a:latin typeface="+mn-lt"/>
          <a:ea typeface="+mn-ea"/>
          <a:cs typeface="+mn-cs"/>
        </a:defRPr>
      </a:lvl8pPr>
      <a:lvl9pPr marL="4093210" algn="l" defTabSz="10229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1.xml"/><Relationship Id="rId2" Type="http://schemas.openxmlformats.org/officeDocument/2006/relationships/tags" Target="../tags/tag40.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0.xml"/><Relationship Id="rId2" Type="http://schemas.openxmlformats.org/officeDocument/2006/relationships/tags" Target="../tags/tag4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9.xml"/><Relationship Id="rId5" Type="http://schemas.openxmlformats.org/officeDocument/2006/relationships/tags" Target="../tags/tag42.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9.xml"/><Relationship Id="rId4" Type="http://schemas.openxmlformats.org/officeDocument/2006/relationships/tags" Target="../tags/tag43.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8.xml"/><Relationship Id="rId4" Type="http://schemas.openxmlformats.org/officeDocument/2006/relationships/tags" Target="../tags/tag44.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6.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47.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48.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tags" Target="../tags/tag49.xml"/><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51.xml"/><Relationship Id="rId2" Type="http://schemas.openxmlformats.org/officeDocument/2006/relationships/image" Target="../media/image31.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tags" Target="../tags/tag52.xml"/><Relationship Id="rId2" Type="http://schemas.openxmlformats.org/officeDocument/2006/relationships/image" Target="../media/image33.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53.xml"/><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54.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55.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57.xml"/><Relationship Id="rId2" Type="http://schemas.openxmlformats.org/officeDocument/2006/relationships/image" Target="../media/image40.png"/><Relationship Id="rId1" Type="http://schemas.openxmlformats.org/officeDocument/2006/relationships/tags" Target="../tags/tag56.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58.xml"/><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59.xml"/><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60.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hemeOverride" Target="../theme/themeOverride2.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1.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63.xml"/><Relationship Id="rId2" Type="http://schemas.openxmlformats.org/officeDocument/2006/relationships/image" Target="../media/image47.jpeg"/><Relationship Id="rId1" Type="http://schemas.openxmlformats.org/officeDocument/2006/relationships/tags" Target="../tags/tag6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64.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65.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tags" Target="../tags/tag68.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69.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70.xml"/><Relationship Id="rId2" Type="http://schemas.openxmlformats.org/officeDocument/2006/relationships/image" Target="../media/image64.png"/><Relationship Id="rId1" Type="http://schemas.openxmlformats.org/officeDocument/2006/relationships/image" Target="../media/image63.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themeOverride" Target="../theme/themeOverride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2.jpeg"/><Relationship Id="rId2" Type="http://schemas.openxmlformats.org/officeDocument/2006/relationships/tags" Target="../tags/tag21.xml"/><Relationship Id="rId1" Type="http://schemas.openxmlformats.org/officeDocument/2006/relationships/tags" Target="../tags/tag20.xml"/></Relationships>
</file>

<file path=ppt/slides/_rels/slide40.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4.jpeg"/><Relationship Id="rId14" Type="http://schemas.openxmlformats.org/officeDocument/2006/relationships/notesSlide" Target="../notesSlides/notesSlide14.xml"/><Relationship Id="rId13" Type="http://schemas.openxmlformats.org/officeDocument/2006/relationships/slideLayout" Target="../slideLayouts/slideLayout7.xml"/><Relationship Id="rId12" Type="http://schemas.openxmlformats.org/officeDocument/2006/relationships/themeOverride" Target="../theme/themeOverride5.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4.xml"/></Relationships>
</file>

<file path=ppt/slides/_rels/slide41.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5.jpeg"/><Relationship Id="rId14" Type="http://schemas.openxmlformats.org/officeDocument/2006/relationships/notesSlide" Target="../notesSlides/notesSlide15.xml"/><Relationship Id="rId13" Type="http://schemas.openxmlformats.org/officeDocument/2006/relationships/slideLayout" Target="../slideLayouts/slideLayout7.xml"/><Relationship Id="rId12" Type="http://schemas.openxmlformats.org/officeDocument/2006/relationships/themeOverride" Target="../theme/themeOverride6.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4.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hemeOverride" Target="../theme/themeOverride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0" Type="http://schemas.openxmlformats.org/officeDocument/2006/relationships/notesSlide" Target="../notesSlides/notesSlide17.xml"/><Relationship Id="rId1" Type="http://schemas.openxmlformats.org/officeDocument/2006/relationships/tags" Target="../tags/tag97.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0" Type="http://schemas.openxmlformats.org/officeDocument/2006/relationships/notesSlide" Target="../notesSlides/notesSlide18.xml"/><Relationship Id="rId1" Type="http://schemas.openxmlformats.org/officeDocument/2006/relationships/tags" Target="../tags/tag105.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0" Type="http://schemas.openxmlformats.org/officeDocument/2006/relationships/notesSlide" Target="../notesSlides/notesSlide19.xml"/><Relationship Id="rId1" Type="http://schemas.openxmlformats.org/officeDocument/2006/relationships/tags" Target="../tags/tag113.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hemeOverride" Target="../theme/themeOverride8.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47.xml.rels><?xml version="1.0" encoding="UTF-8" standalone="yes"?>
<Relationships xmlns="http://schemas.openxmlformats.org/package/2006/relationships"><Relationship Id="rId99" Type="http://schemas.openxmlformats.org/officeDocument/2006/relationships/tags" Target="../tags/tag222.xml"/><Relationship Id="rId98" Type="http://schemas.openxmlformats.org/officeDocument/2006/relationships/tags" Target="../tags/tag221.xml"/><Relationship Id="rId97" Type="http://schemas.openxmlformats.org/officeDocument/2006/relationships/tags" Target="../tags/tag220.xml"/><Relationship Id="rId96" Type="http://schemas.openxmlformats.org/officeDocument/2006/relationships/tags" Target="../tags/tag219.xml"/><Relationship Id="rId95" Type="http://schemas.openxmlformats.org/officeDocument/2006/relationships/tags" Target="../tags/tag218.xml"/><Relationship Id="rId94" Type="http://schemas.openxmlformats.org/officeDocument/2006/relationships/tags" Target="../tags/tag217.xml"/><Relationship Id="rId93" Type="http://schemas.openxmlformats.org/officeDocument/2006/relationships/tags" Target="../tags/tag216.xml"/><Relationship Id="rId92" Type="http://schemas.openxmlformats.org/officeDocument/2006/relationships/tags" Target="../tags/tag215.xml"/><Relationship Id="rId91" Type="http://schemas.openxmlformats.org/officeDocument/2006/relationships/tags" Target="../tags/tag214.xml"/><Relationship Id="rId90" Type="http://schemas.openxmlformats.org/officeDocument/2006/relationships/tags" Target="../tags/tag213.xml"/><Relationship Id="rId9" Type="http://schemas.openxmlformats.org/officeDocument/2006/relationships/tags" Target="../tags/tag132.xml"/><Relationship Id="rId89" Type="http://schemas.openxmlformats.org/officeDocument/2006/relationships/tags" Target="../tags/tag212.xml"/><Relationship Id="rId88" Type="http://schemas.openxmlformats.org/officeDocument/2006/relationships/tags" Target="../tags/tag211.xml"/><Relationship Id="rId87" Type="http://schemas.openxmlformats.org/officeDocument/2006/relationships/tags" Target="../tags/tag210.xml"/><Relationship Id="rId86" Type="http://schemas.openxmlformats.org/officeDocument/2006/relationships/tags" Target="../tags/tag209.xml"/><Relationship Id="rId85" Type="http://schemas.openxmlformats.org/officeDocument/2006/relationships/tags" Target="../tags/tag208.xml"/><Relationship Id="rId84" Type="http://schemas.openxmlformats.org/officeDocument/2006/relationships/tags" Target="../tags/tag207.xml"/><Relationship Id="rId83" Type="http://schemas.openxmlformats.org/officeDocument/2006/relationships/tags" Target="../tags/tag206.xml"/><Relationship Id="rId82" Type="http://schemas.openxmlformats.org/officeDocument/2006/relationships/tags" Target="../tags/tag205.xml"/><Relationship Id="rId81" Type="http://schemas.openxmlformats.org/officeDocument/2006/relationships/tags" Target="../tags/tag204.xml"/><Relationship Id="rId80" Type="http://schemas.openxmlformats.org/officeDocument/2006/relationships/tags" Target="../tags/tag203.xml"/><Relationship Id="rId8" Type="http://schemas.openxmlformats.org/officeDocument/2006/relationships/tags" Target="../tags/tag131.xml"/><Relationship Id="rId79" Type="http://schemas.openxmlformats.org/officeDocument/2006/relationships/tags" Target="../tags/tag202.xml"/><Relationship Id="rId78" Type="http://schemas.openxmlformats.org/officeDocument/2006/relationships/tags" Target="../tags/tag201.xml"/><Relationship Id="rId77" Type="http://schemas.openxmlformats.org/officeDocument/2006/relationships/tags" Target="../tags/tag200.xml"/><Relationship Id="rId76" Type="http://schemas.openxmlformats.org/officeDocument/2006/relationships/tags" Target="../tags/tag199.xml"/><Relationship Id="rId75" Type="http://schemas.openxmlformats.org/officeDocument/2006/relationships/tags" Target="../tags/tag198.xml"/><Relationship Id="rId74" Type="http://schemas.openxmlformats.org/officeDocument/2006/relationships/tags" Target="../tags/tag197.xml"/><Relationship Id="rId73" Type="http://schemas.openxmlformats.org/officeDocument/2006/relationships/tags" Target="../tags/tag196.xml"/><Relationship Id="rId72" Type="http://schemas.openxmlformats.org/officeDocument/2006/relationships/tags" Target="../tags/tag195.xml"/><Relationship Id="rId71" Type="http://schemas.openxmlformats.org/officeDocument/2006/relationships/tags" Target="../tags/tag194.xml"/><Relationship Id="rId70" Type="http://schemas.openxmlformats.org/officeDocument/2006/relationships/tags" Target="../tags/tag193.xml"/><Relationship Id="rId7" Type="http://schemas.openxmlformats.org/officeDocument/2006/relationships/tags" Target="../tags/tag130.xml"/><Relationship Id="rId69" Type="http://schemas.openxmlformats.org/officeDocument/2006/relationships/tags" Target="../tags/tag192.xml"/><Relationship Id="rId68" Type="http://schemas.openxmlformats.org/officeDocument/2006/relationships/tags" Target="../tags/tag191.xml"/><Relationship Id="rId67" Type="http://schemas.openxmlformats.org/officeDocument/2006/relationships/tags" Target="../tags/tag190.xml"/><Relationship Id="rId66" Type="http://schemas.openxmlformats.org/officeDocument/2006/relationships/tags" Target="../tags/tag189.xml"/><Relationship Id="rId65" Type="http://schemas.openxmlformats.org/officeDocument/2006/relationships/tags" Target="../tags/tag188.xml"/><Relationship Id="rId64" Type="http://schemas.openxmlformats.org/officeDocument/2006/relationships/tags" Target="../tags/tag187.xml"/><Relationship Id="rId63" Type="http://schemas.openxmlformats.org/officeDocument/2006/relationships/tags" Target="../tags/tag186.xml"/><Relationship Id="rId62" Type="http://schemas.openxmlformats.org/officeDocument/2006/relationships/tags" Target="../tags/tag185.xml"/><Relationship Id="rId61" Type="http://schemas.openxmlformats.org/officeDocument/2006/relationships/tags" Target="../tags/tag184.xml"/><Relationship Id="rId60" Type="http://schemas.openxmlformats.org/officeDocument/2006/relationships/tags" Target="../tags/tag183.xml"/><Relationship Id="rId6" Type="http://schemas.openxmlformats.org/officeDocument/2006/relationships/tags" Target="../tags/tag129.xml"/><Relationship Id="rId59" Type="http://schemas.openxmlformats.org/officeDocument/2006/relationships/tags" Target="../tags/tag182.xml"/><Relationship Id="rId58" Type="http://schemas.openxmlformats.org/officeDocument/2006/relationships/tags" Target="../tags/tag181.xml"/><Relationship Id="rId57" Type="http://schemas.openxmlformats.org/officeDocument/2006/relationships/tags" Target="../tags/tag180.xml"/><Relationship Id="rId56" Type="http://schemas.openxmlformats.org/officeDocument/2006/relationships/tags" Target="../tags/tag179.xml"/><Relationship Id="rId55" Type="http://schemas.openxmlformats.org/officeDocument/2006/relationships/tags" Target="../tags/tag178.xml"/><Relationship Id="rId54" Type="http://schemas.openxmlformats.org/officeDocument/2006/relationships/tags" Target="../tags/tag177.xml"/><Relationship Id="rId53" Type="http://schemas.openxmlformats.org/officeDocument/2006/relationships/tags" Target="../tags/tag176.xml"/><Relationship Id="rId52" Type="http://schemas.openxmlformats.org/officeDocument/2006/relationships/tags" Target="../tags/tag175.xml"/><Relationship Id="rId51" Type="http://schemas.openxmlformats.org/officeDocument/2006/relationships/tags" Target="../tags/tag174.xml"/><Relationship Id="rId50" Type="http://schemas.openxmlformats.org/officeDocument/2006/relationships/tags" Target="../tags/tag173.xml"/><Relationship Id="rId5" Type="http://schemas.openxmlformats.org/officeDocument/2006/relationships/tags" Target="../tags/tag128.xml"/><Relationship Id="rId49" Type="http://schemas.openxmlformats.org/officeDocument/2006/relationships/tags" Target="../tags/tag172.xml"/><Relationship Id="rId48" Type="http://schemas.openxmlformats.org/officeDocument/2006/relationships/tags" Target="../tags/tag171.xml"/><Relationship Id="rId47" Type="http://schemas.openxmlformats.org/officeDocument/2006/relationships/tags" Target="../tags/tag170.xml"/><Relationship Id="rId46" Type="http://schemas.openxmlformats.org/officeDocument/2006/relationships/tags" Target="../tags/tag169.xml"/><Relationship Id="rId45" Type="http://schemas.openxmlformats.org/officeDocument/2006/relationships/tags" Target="../tags/tag168.xml"/><Relationship Id="rId44" Type="http://schemas.openxmlformats.org/officeDocument/2006/relationships/tags" Target="../tags/tag167.xml"/><Relationship Id="rId43" Type="http://schemas.openxmlformats.org/officeDocument/2006/relationships/tags" Target="../tags/tag166.xml"/><Relationship Id="rId42" Type="http://schemas.openxmlformats.org/officeDocument/2006/relationships/tags" Target="../tags/tag165.xml"/><Relationship Id="rId41" Type="http://schemas.openxmlformats.org/officeDocument/2006/relationships/tags" Target="../tags/tag164.xml"/><Relationship Id="rId40" Type="http://schemas.openxmlformats.org/officeDocument/2006/relationships/tags" Target="../tags/tag163.xml"/><Relationship Id="rId4" Type="http://schemas.openxmlformats.org/officeDocument/2006/relationships/tags" Target="../tags/tag127.xml"/><Relationship Id="rId39" Type="http://schemas.openxmlformats.org/officeDocument/2006/relationships/tags" Target="../tags/tag162.xml"/><Relationship Id="rId38" Type="http://schemas.openxmlformats.org/officeDocument/2006/relationships/tags" Target="../tags/tag161.xml"/><Relationship Id="rId37" Type="http://schemas.openxmlformats.org/officeDocument/2006/relationships/tags" Target="../tags/tag160.xml"/><Relationship Id="rId36" Type="http://schemas.openxmlformats.org/officeDocument/2006/relationships/tags" Target="../tags/tag159.xml"/><Relationship Id="rId35" Type="http://schemas.openxmlformats.org/officeDocument/2006/relationships/tags" Target="../tags/tag158.xml"/><Relationship Id="rId34" Type="http://schemas.openxmlformats.org/officeDocument/2006/relationships/tags" Target="../tags/tag157.xml"/><Relationship Id="rId33" Type="http://schemas.openxmlformats.org/officeDocument/2006/relationships/tags" Target="../tags/tag156.xml"/><Relationship Id="rId32" Type="http://schemas.openxmlformats.org/officeDocument/2006/relationships/tags" Target="../tags/tag155.xml"/><Relationship Id="rId31" Type="http://schemas.openxmlformats.org/officeDocument/2006/relationships/tags" Target="../tags/tag154.xml"/><Relationship Id="rId30" Type="http://schemas.openxmlformats.org/officeDocument/2006/relationships/tags" Target="../tags/tag153.xml"/><Relationship Id="rId3" Type="http://schemas.openxmlformats.org/officeDocument/2006/relationships/tags" Target="../tags/tag126.xml"/><Relationship Id="rId29" Type="http://schemas.openxmlformats.org/officeDocument/2006/relationships/tags" Target="../tags/tag152.xml"/><Relationship Id="rId28" Type="http://schemas.openxmlformats.org/officeDocument/2006/relationships/tags" Target="../tags/tag151.xml"/><Relationship Id="rId27" Type="http://schemas.openxmlformats.org/officeDocument/2006/relationships/tags" Target="../tags/tag150.xml"/><Relationship Id="rId26" Type="http://schemas.openxmlformats.org/officeDocument/2006/relationships/tags" Target="../tags/tag149.xml"/><Relationship Id="rId25" Type="http://schemas.openxmlformats.org/officeDocument/2006/relationships/tags" Target="../tags/tag148.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tags" Target="../tags/tag125.xml"/><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3" Type="http://schemas.openxmlformats.org/officeDocument/2006/relationships/notesSlide" Target="../notesSlides/notesSlide21.xml"/><Relationship Id="rId112" Type="http://schemas.openxmlformats.org/officeDocument/2006/relationships/slideLayout" Target="../slideLayouts/slideLayout7.xml"/><Relationship Id="rId111" Type="http://schemas.openxmlformats.org/officeDocument/2006/relationships/themeOverride" Target="../theme/themeOverride9.xml"/><Relationship Id="rId110" Type="http://schemas.openxmlformats.org/officeDocument/2006/relationships/tags" Target="../tags/tag233.xml"/><Relationship Id="rId11" Type="http://schemas.openxmlformats.org/officeDocument/2006/relationships/tags" Target="../tags/tag134.xml"/><Relationship Id="rId109" Type="http://schemas.openxmlformats.org/officeDocument/2006/relationships/tags" Target="../tags/tag232.xml"/><Relationship Id="rId108" Type="http://schemas.openxmlformats.org/officeDocument/2006/relationships/tags" Target="../tags/tag231.xml"/><Relationship Id="rId107" Type="http://schemas.openxmlformats.org/officeDocument/2006/relationships/tags" Target="../tags/tag230.xml"/><Relationship Id="rId106" Type="http://schemas.openxmlformats.org/officeDocument/2006/relationships/tags" Target="../tags/tag229.xml"/><Relationship Id="rId105" Type="http://schemas.openxmlformats.org/officeDocument/2006/relationships/tags" Target="../tags/tag228.xml"/><Relationship Id="rId104" Type="http://schemas.openxmlformats.org/officeDocument/2006/relationships/tags" Target="../tags/tag227.xml"/><Relationship Id="rId103" Type="http://schemas.openxmlformats.org/officeDocument/2006/relationships/tags" Target="../tags/tag226.xml"/><Relationship Id="rId102" Type="http://schemas.openxmlformats.org/officeDocument/2006/relationships/tags" Target="../tags/tag225.xml"/><Relationship Id="rId101" Type="http://schemas.openxmlformats.org/officeDocument/2006/relationships/tags" Target="../tags/tag224.xml"/><Relationship Id="rId100" Type="http://schemas.openxmlformats.org/officeDocument/2006/relationships/tags" Target="../tags/tag223.xml"/><Relationship Id="rId10" Type="http://schemas.openxmlformats.org/officeDocument/2006/relationships/tags" Target="../tags/tag133.xml"/><Relationship Id="rId1" Type="http://schemas.openxmlformats.org/officeDocument/2006/relationships/tags" Target="../tags/tag124.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hemeOverride" Target="../theme/themeOverride10.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microsoft.com/office/2007/relationships/hdphoto" Target="../media/hdphoto2.wdp"/><Relationship Id="rId1" Type="http://schemas.openxmlformats.org/officeDocument/2006/relationships/image" Target="../media/image65.jpeg"/></Relationships>
</file>

<file path=ppt/slides/_rels/slide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image" Target="../media/image5.jpeg"/><Relationship Id="rId5" Type="http://schemas.openxmlformats.org/officeDocument/2006/relationships/tags" Target="../tags/tag26.xml"/><Relationship Id="rId4" Type="http://schemas.openxmlformats.org/officeDocument/2006/relationships/image" Target="../media/image4.jpeg"/><Relationship Id="rId3" Type="http://schemas.openxmlformats.org/officeDocument/2006/relationships/tags" Target="../tags/tag25.xml"/><Relationship Id="rId2" Type="http://schemas.openxmlformats.org/officeDocument/2006/relationships/image" Target="../media/image3.jpeg"/><Relationship Id="rId17" Type="http://schemas.openxmlformats.org/officeDocument/2006/relationships/notesSlide" Target="../notesSlides/notesSlide5.xml"/><Relationship Id="rId16" Type="http://schemas.openxmlformats.org/officeDocument/2006/relationships/slideLayout" Target="../slideLayouts/slideLayout7.xml"/><Relationship Id="rId15" Type="http://schemas.openxmlformats.org/officeDocument/2006/relationships/themeOverride" Target="../theme/themeOverride3.xml"/><Relationship Id="rId14" Type="http://schemas.openxmlformats.org/officeDocument/2006/relationships/tags" Target="../tags/tag33.xml"/><Relationship Id="rId13" Type="http://schemas.openxmlformats.org/officeDocument/2006/relationships/image" Target="../media/image6.jpeg"/><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4.xml"/></Relationships>
</file>

<file path=ppt/slides/_rels/slide50.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microsoft.com/office/2007/relationships/hdphoto" Target="../media/hdphoto3.wdp"/><Relationship Id="rId2" Type="http://schemas.openxmlformats.org/officeDocument/2006/relationships/image" Target="../media/image66.jpeg"/><Relationship Id="rId13" Type="http://schemas.openxmlformats.org/officeDocument/2006/relationships/notesSlide" Target="../notesSlides/notesSlide23.xml"/><Relationship Id="rId12" Type="http://schemas.openxmlformats.org/officeDocument/2006/relationships/slideLayout" Target="../slideLayouts/slideLayout5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6.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56.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56.xml"/><Relationship Id="rId7" Type="http://schemas.openxmlformats.org/officeDocument/2006/relationships/image" Target="../media/image71.jpeg"/><Relationship Id="rId6" Type="http://schemas.openxmlformats.org/officeDocument/2006/relationships/image" Target="../media/image70.jpeg"/><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image" Target="../media/image69.png"/><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56.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56.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72.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6.xml"/><Relationship Id="rId1" Type="http://schemas.openxmlformats.org/officeDocument/2006/relationships/image" Target="../media/image73.jpe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56.xml"/><Relationship Id="rId4" Type="http://schemas.openxmlformats.org/officeDocument/2006/relationships/tags" Target="../tags/tag259.xml"/><Relationship Id="rId3" Type="http://schemas.openxmlformats.org/officeDocument/2006/relationships/image" Target="../media/image74.jpeg"/><Relationship Id="rId2" Type="http://schemas.openxmlformats.org/officeDocument/2006/relationships/tags" Target="../tags/tag258.xml"/><Relationship Id="rId1" Type="http://schemas.openxmlformats.org/officeDocument/2006/relationships/tags" Target="../tags/tag25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75.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7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6.xml"/><Relationship Id="rId3" Type="http://schemas.openxmlformats.org/officeDocument/2006/relationships/themeOverride" Target="../theme/themeOverride11.xml"/><Relationship Id="rId2" Type="http://schemas.openxmlformats.org/officeDocument/2006/relationships/tags" Target="../tags/tag261.xml"/><Relationship Id="rId1" Type="http://schemas.openxmlformats.org/officeDocument/2006/relationships/tags" Target="../tags/tag26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5.xml"/><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tags" Target="../tags/tag38.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tags" Target="../tags/tag39.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026160" y="2009140"/>
            <a:ext cx="7293610" cy="1372235"/>
          </a:xfrm>
          <a:prstGeom prst="rect">
            <a:avLst/>
          </a:prstGeom>
        </p:spPr>
        <p:txBody>
          <a:bodyPr vert="horz" lIns="67500" tIns="35100" rIns="67500" bIns="35100" rtlCol="0" anchor="b">
            <a:normAutofit/>
          </a:bodyPr>
          <a:lstStyle>
            <a:lvl1pPr algn="ctr">
              <a:lnSpc>
                <a:spcPct val="120000"/>
              </a:lnSpc>
              <a:spcBef>
                <a:spcPct val="0"/>
              </a:spcBef>
              <a:buNone/>
              <a:defRPr sz="4000" b="1">
                <a:solidFill>
                  <a:schemeClr val="bg1"/>
                </a:solidFill>
                <a:latin typeface="+mj-lt"/>
                <a:ea typeface="+mj-ea"/>
                <a:cs typeface="+mj-cs"/>
              </a:defRPr>
            </a:lvl1pPr>
          </a:lstStyle>
          <a:p>
            <a:r>
              <a:rPr lang="zh-CN" altLang="en-US" sz="3000" smtClean="0"/>
              <a:t>深圳健康网</a:t>
            </a:r>
            <a:r>
              <a:rPr lang="en-US" altLang="zh-CN" sz="3000" smtClean="0"/>
              <a:t>.</a:t>
            </a:r>
            <a:r>
              <a:rPr lang="zh-CN" altLang="en-US" sz="3000" smtClean="0"/>
              <a:t>健康深圳</a:t>
            </a:r>
            <a:r>
              <a:rPr lang="en-US" altLang="zh-CN" sz="3000" smtClean="0"/>
              <a:t>APP</a:t>
            </a:r>
            <a:endParaRPr lang="en-US" altLang="zh-CN" sz="3000" smtClean="0"/>
          </a:p>
          <a:p>
            <a:r>
              <a:rPr lang="zh-CN" altLang="en-US" sz="3000" smtClean="0"/>
              <a:t>建设情况汇报</a:t>
            </a:r>
            <a:endParaRPr lang="zh-CN" altLang="en-US" sz="3000" smtClean="0"/>
          </a:p>
        </p:txBody>
      </p:sp>
      <p:sp>
        <p:nvSpPr>
          <p:cNvPr id="5" name="矩形 4"/>
          <p:cNvSpPr/>
          <p:nvPr>
            <p:custDataLst>
              <p:tags r:id="rId2"/>
            </p:custDataLst>
          </p:nvPr>
        </p:nvSpPr>
        <p:spPr>
          <a:xfrm>
            <a:off x="3216886" y="573696"/>
            <a:ext cx="2710229" cy="113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t>2018</a:t>
            </a:r>
            <a:endParaRPr lang="zh-CN" altLang="en-US" sz="7200" dirty="0"/>
          </a:p>
        </p:txBody>
      </p:sp>
    </p:spTree>
    <p:custDataLst>
      <p:tags r:id="rId3"/>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0" y="1059582"/>
            <a:ext cx="9144000" cy="3504236"/>
          </a:xfrm>
          <a:prstGeom prst="rect">
            <a:avLst/>
          </a:prstGeom>
          <a:noFill/>
          <a:ln w="9525">
            <a:noFill/>
            <a:miter lim="800000"/>
            <a:headEnd/>
            <a:tailEnd/>
          </a:ln>
          <a:effectLst/>
        </p:spPr>
      </p:pic>
      <p:sp>
        <p:nvSpPr>
          <p:cNvPr id="7"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燕尾形 7"/>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609340" y="276225"/>
            <a:ext cx="1925320" cy="737235"/>
          </a:xfrm>
          <a:prstGeom prst="rect">
            <a:avLst/>
          </a:prstGeom>
          <a:noFill/>
        </p:spPr>
        <p:txBody>
          <a:bodyPr wrap="square">
            <a:spAutoFit/>
          </a:bodyPr>
          <a:lstStyle/>
          <a:p>
            <a:pPr indent="0">
              <a:lnSpc>
                <a:spcPct val="150000"/>
              </a:lnSpc>
              <a:buClr>
                <a:srgbClr val="10C8FF"/>
              </a:buClr>
              <a:buSzPct val="120000"/>
              <a:buFont typeface="Wingdings" panose="05000000000000000000" charset="0"/>
              <a:buNone/>
              <a:defRPr/>
            </a:pPr>
            <a:r>
              <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药事服务</a:t>
            </a:r>
            <a:endPar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Tree>
    <p:custDataLst>
      <p:tags r:id="rId2"/>
    </p:custData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srcRect/>
          <a:stretch>
            <a:fillRect/>
          </a:stretch>
        </p:blipFill>
        <p:spPr bwMode="auto">
          <a:xfrm>
            <a:off x="674559" y="1250458"/>
            <a:ext cx="7920880" cy="3017917"/>
          </a:xfrm>
          <a:prstGeom prst="rect">
            <a:avLst/>
          </a:prstGeom>
          <a:noFill/>
          <a:ln w="9525">
            <a:noFill/>
            <a:miter lim="800000"/>
            <a:headEnd/>
            <a:tailEnd/>
          </a:ln>
          <a:effectLst/>
        </p:spPr>
      </p:pic>
      <p:sp>
        <p:nvSpPr>
          <p:cNvPr id="8" name="燕尾形 7"/>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275965" y="272415"/>
            <a:ext cx="1975485" cy="737235"/>
          </a:xfrm>
          <a:prstGeom prst="rect">
            <a:avLst/>
          </a:prstGeom>
          <a:noFill/>
        </p:spPr>
        <p:txBody>
          <a:bodyPr wrap="square">
            <a:spAutoFit/>
            <a:scene3d>
              <a:camera prst="orthographicFront"/>
              <a:lightRig rig="threePt" dir="t"/>
            </a:scene3d>
          </a:bodyPr>
          <a:lstStyle/>
          <a:p>
            <a:pPr indent="0">
              <a:lnSpc>
                <a:spcPct val="150000"/>
              </a:lnSpc>
              <a:buClr>
                <a:srgbClr val="10C8FF"/>
              </a:buClr>
              <a:buSzPct val="120000"/>
              <a:buFont typeface="Wingdings" panose="05000000000000000000" charset="0"/>
              <a:buNone/>
              <a:defRPr/>
            </a:pPr>
            <a:r>
              <a:rPr lang="zh-CN" altLang="en-US" sz="2800" b="1" kern="14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造字工房悦黑体验版常规体" pitchFamily="50" charset="-122"/>
              </a:rPr>
              <a:t>药品配送</a:t>
            </a:r>
            <a:endParaRPr lang="zh-CN" altLang="en-US" sz="2800" b="1" kern="14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造字工房悦黑体验版常规体" pitchFamily="50" charset="-122"/>
            </a:endParaRPr>
          </a:p>
        </p:txBody>
      </p:sp>
    </p:spTree>
    <p:custDataLst>
      <p:tags r:id="rId2"/>
    </p:custData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13" descr="C:\Users\user\Desktop\ppt\检验报告单.jpg"/>
          <p:cNvPicPr>
            <a:picLocks noChangeAspect="1"/>
          </p:cNvPicPr>
          <p:nvPr/>
        </p:nvPicPr>
        <p:blipFill>
          <a:blip r:embed="rId1"/>
          <a:stretch>
            <a:fillRect/>
          </a:stretch>
        </p:blipFill>
        <p:spPr>
          <a:xfrm>
            <a:off x="859781" y="1076879"/>
            <a:ext cx="2850181" cy="3518239"/>
          </a:xfrm>
          <a:prstGeom prst="rect">
            <a:avLst/>
          </a:prstGeom>
          <a:noFill/>
          <a:ln w="9525">
            <a:noFill/>
          </a:ln>
        </p:spPr>
      </p:pic>
      <p:cxnSp>
        <p:nvCxnSpPr>
          <p:cNvPr id="103429" name="直接连接符 21"/>
          <p:cNvCxnSpPr/>
          <p:nvPr/>
        </p:nvCxnSpPr>
        <p:spPr>
          <a:xfrm>
            <a:off x="2469358" y="5330429"/>
            <a:ext cx="3174206" cy="0"/>
          </a:xfrm>
          <a:prstGeom prst="line">
            <a:avLst/>
          </a:prstGeom>
          <a:ln w="19050" cap="flat" cmpd="sng">
            <a:solidFill>
              <a:srgbClr val="BFBFBF"/>
            </a:solidFill>
            <a:prstDash val="solid"/>
            <a:headEnd type="none" w="med" len="med"/>
            <a:tailEnd type="none" w="med" len="med"/>
          </a:ln>
        </p:spPr>
      </p:cxnSp>
      <p:sp>
        <p:nvSpPr>
          <p:cNvPr id="103430" name="AutoShape 5" descr="http://img5.imgtn.bdimg.com/it/u=2814277250,3596545447&amp;fm=23&amp;gp=0.jpg"/>
          <p:cNvSpPr>
            <a:spLocks noChangeAspect="1"/>
          </p:cNvSpPr>
          <p:nvPr/>
        </p:nvSpPr>
        <p:spPr>
          <a:xfrm>
            <a:off x="1223963" y="561975"/>
            <a:ext cx="171450" cy="171450"/>
          </a:xfrm>
          <a:prstGeom prst="rect">
            <a:avLst/>
          </a:prstGeom>
          <a:noFill/>
          <a:ln w="9525">
            <a:noFill/>
          </a:ln>
        </p:spPr>
        <p:txBody>
          <a:bodyPr lIns="51435" tIns="25718" rIns="51435" bIns="25718"/>
          <a:lstStyle>
            <a:lvl1pPr marL="342900" indent="-342900" algn="l" rtl="0" eaLnBrk="0" fontAlgn="base" hangingPunct="0">
              <a:spcBef>
                <a:spcPct val="20000"/>
              </a:spcBef>
              <a:spcAft>
                <a:spcPct val="0"/>
              </a:spcAft>
              <a:buChar char="•"/>
              <a:defRPr kumimoji="1" sz="2000">
                <a:solidFill>
                  <a:schemeClr val="tx1"/>
                </a:solidFill>
                <a:latin typeface="+mn-lt"/>
                <a:ea typeface="+mn-ea"/>
                <a:cs typeface="微软雅黑" panose="020B0503020204020204" pitchFamily="34"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微软雅黑" panose="020B0503020204020204" pitchFamily="34" charset="-122"/>
              </a:defRPr>
            </a:lvl2pPr>
            <a:lvl3pPr marL="1143000" indent="-228600" algn="l" rtl="0" eaLnBrk="0" fontAlgn="base" hangingPunct="0">
              <a:spcBef>
                <a:spcPct val="20000"/>
              </a:spcBef>
              <a:spcAft>
                <a:spcPct val="0"/>
              </a:spcAft>
              <a:buChar char="•"/>
              <a:defRPr kumimoji="1" sz="1600">
                <a:solidFill>
                  <a:schemeClr val="tx1"/>
                </a:solidFill>
                <a:latin typeface="+mn-lt"/>
                <a:ea typeface="+mn-ea"/>
                <a:cs typeface="微软雅黑" panose="020B0503020204020204" pitchFamily="34" charset="-122"/>
              </a:defRPr>
            </a:lvl3pPr>
            <a:lvl4pPr marL="16002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4pPr>
            <a:lvl5pPr marL="20574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5pPr>
          </a:lstStyle>
          <a:p>
            <a:pPr marL="0" indent="0" eaLnBrk="1" hangingPunct="1">
              <a:spcBef>
                <a:spcPct val="0"/>
              </a:spcBef>
              <a:buNone/>
            </a:pPr>
            <a:endParaRPr lang="zh-CN" altLang="en-US" sz="1050" dirty="0">
              <a:ea typeface="宋体" panose="02010600030101010101" pitchFamily="2" charset="-122"/>
            </a:endParaRPr>
          </a:p>
        </p:txBody>
      </p:sp>
      <p:sp>
        <p:nvSpPr>
          <p:cNvPr id="103431" name="AutoShape 7" descr="http://img5.imgtn.bdimg.com/it/u=2814277250,3596545447&amp;fm=23&amp;gp=0.jpg"/>
          <p:cNvSpPr>
            <a:spLocks noChangeAspect="1"/>
          </p:cNvSpPr>
          <p:nvPr/>
        </p:nvSpPr>
        <p:spPr>
          <a:xfrm>
            <a:off x="1223963" y="561975"/>
            <a:ext cx="171450" cy="171450"/>
          </a:xfrm>
          <a:prstGeom prst="rect">
            <a:avLst/>
          </a:prstGeom>
          <a:noFill/>
          <a:ln w="9525">
            <a:noFill/>
          </a:ln>
        </p:spPr>
        <p:txBody>
          <a:bodyPr lIns="51435" tIns="25718" rIns="51435" bIns="25718"/>
          <a:lstStyle>
            <a:lvl1pPr marL="342900" indent="-342900" algn="l" rtl="0" eaLnBrk="0" fontAlgn="base" hangingPunct="0">
              <a:spcBef>
                <a:spcPct val="20000"/>
              </a:spcBef>
              <a:spcAft>
                <a:spcPct val="0"/>
              </a:spcAft>
              <a:buChar char="•"/>
              <a:defRPr kumimoji="1" sz="2000">
                <a:solidFill>
                  <a:schemeClr val="tx1"/>
                </a:solidFill>
                <a:latin typeface="+mn-lt"/>
                <a:ea typeface="+mn-ea"/>
                <a:cs typeface="微软雅黑" panose="020B0503020204020204" pitchFamily="34"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微软雅黑" panose="020B0503020204020204" pitchFamily="34" charset="-122"/>
              </a:defRPr>
            </a:lvl2pPr>
            <a:lvl3pPr marL="1143000" indent="-228600" algn="l" rtl="0" eaLnBrk="0" fontAlgn="base" hangingPunct="0">
              <a:spcBef>
                <a:spcPct val="20000"/>
              </a:spcBef>
              <a:spcAft>
                <a:spcPct val="0"/>
              </a:spcAft>
              <a:buChar char="•"/>
              <a:defRPr kumimoji="1" sz="1600">
                <a:solidFill>
                  <a:schemeClr val="tx1"/>
                </a:solidFill>
                <a:latin typeface="+mn-lt"/>
                <a:ea typeface="+mn-ea"/>
                <a:cs typeface="微软雅黑" panose="020B0503020204020204" pitchFamily="34" charset="-122"/>
              </a:defRPr>
            </a:lvl3pPr>
            <a:lvl4pPr marL="16002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4pPr>
            <a:lvl5pPr marL="20574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5pPr>
          </a:lstStyle>
          <a:p>
            <a:pPr marL="0" indent="0" eaLnBrk="1" hangingPunct="1">
              <a:spcBef>
                <a:spcPct val="0"/>
              </a:spcBef>
              <a:buNone/>
            </a:pPr>
            <a:endParaRPr lang="zh-CN" altLang="en-US" sz="1050" dirty="0">
              <a:ea typeface="宋体" panose="02010600030101010101" pitchFamily="2" charset="-122"/>
            </a:endParaRPr>
          </a:p>
        </p:txBody>
      </p:sp>
      <p:pic>
        <p:nvPicPr>
          <p:cNvPr id="20492" name="Picture 12" descr="C:\Users\user\Desktop\ppt\检验检查2.jpg"/>
          <p:cNvPicPr>
            <a:picLocks noChangeAspect="1"/>
          </p:cNvPicPr>
          <p:nvPr/>
        </p:nvPicPr>
        <p:blipFill>
          <a:blip r:embed="rId2"/>
          <a:stretch>
            <a:fillRect/>
          </a:stretch>
        </p:blipFill>
        <p:spPr>
          <a:xfrm>
            <a:off x="4283968" y="1353283"/>
            <a:ext cx="1622007" cy="2883731"/>
          </a:xfrm>
          <a:prstGeom prst="rect">
            <a:avLst/>
          </a:prstGeom>
          <a:noFill/>
          <a:ln w="9525">
            <a:noFill/>
          </a:ln>
        </p:spPr>
      </p:pic>
      <p:pic>
        <p:nvPicPr>
          <p:cNvPr id="20491" name="Picture 11" descr="C:\Users\user\Desktop\ppt\检验检查1.jpg"/>
          <p:cNvPicPr>
            <a:picLocks noChangeAspect="1"/>
          </p:cNvPicPr>
          <p:nvPr/>
        </p:nvPicPr>
        <p:blipFill>
          <a:blip r:embed="rId3"/>
          <a:stretch>
            <a:fillRect/>
          </a:stretch>
        </p:blipFill>
        <p:spPr>
          <a:xfrm>
            <a:off x="5476432" y="1353283"/>
            <a:ext cx="1657014" cy="2946451"/>
          </a:xfrm>
          <a:prstGeom prst="rect">
            <a:avLst/>
          </a:prstGeom>
          <a:noFill/>
          <a:ln w="9525">
            <a:noFill/>
          </a:ln>
        </p:spPr>
      </p:pic>
      <p:sp>
        <p:nvSpPr>
          <p:cNvPr id="13" name="右箭头 12"/>
          <p:cNvSpPr/>
          <p:nvPr/>
        </p:nvSpPr>
        <p:spPr bwMode="auto">
          <a:xfrm>
            <a:off x="3792791" y="2230695"/>
            <a:ext cx="309232" cy="434674"/>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35" tIns="25718" rIns="51435" bIns="25718"/>
          <a:lstStyle/>
          <a:p>
            <a:pPr eaLnBrk="1" hangingPunct="1">
              <a:defRPr/>
            </a:pPr>
            <a:endParaRPr lang="zh-CN" altLang="en-US" sz="1050">
              <a:solidFill>
                <a:schemeClr val="tx1"/>
              </a:solidFill>
            </a:endParaRPr>
          </a:p>
        </p:txBody>
      </p:sp>
      <p:pic>
        <p:nvPicPr>
          <p:cNvPr id="20493" name="Picture 13" descr="C:\Users\user\Desktop\ppt\检验检查3.jpg"/>
          <p:cNvPicPr>
            <a:picLocks noChangeAspect="1"/>
          </p:cNvPicPr>
          <p:nvPr/>
        </p:nvPicPr>
        <p:blipFill>
          <a:blip r:embed="rId4"/>
          <a:stretch>
            <a:fillRect/>
          </a:stretch>
        </p:blipFill>
        <p:spPr>
          <a:xfrm>
            <a:off x="6948264" y="1362771"/>
            <a:ext cx="1675978" cy="2946453"/>
          </a:xfrm>
          <a:prstGeom prst="rect">
            <a:avLst/>
          </a:prstGeom>
          <a:noFill/>
          <a:ln w="9525">
            <a:noFill/>
          </a:ln>
        </p:spPr>
      </p:pic>
      <p:sp>
        <p:nvSpPr>
          <p:cNvPr id="15"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燕尾形 15"/>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3042920" y="279400"/>
            <a:ext cx="3273425" cy="737235"/>
          </a:xfrm>
          <a:prstGeom prst="rect">
            <a:avLst/>
          </a:prstGeom>
          <a:noFill/>
        </p:spPr>
        <p:txBody>
          <a:bodyPr wrap="square">
            <a:spAutoFit/>
            <a:scene3d>
              <a:camera prst="orthographicFront"/>
              <a:lightRig rig="threePt" dir="t"/>
            </a:scene3d>
          </a:bodyPr>
          <a:lstStyle/>
          <a:p>
            <a:pPr indent="0">
              <a:lnSpc>
                <a:spcPct val="150000"/>
              </a:lnSpc>
              <a:buClr>
                <a:srgbClr val="10C8FF"/>
              </a:buClr>
              <a:buSzPct val="120000"/>
              <a:buFont typeface="Wingdings" panose="05000000000000000000" charset="0"/>
              <a:buNone/>
              <a:defRPr/>
            </a:pPr>
            <a:r>
              <a:rPr lang="zh-CN" altLang="en-US" sz="2800" b="1" kern="1400" dirty="0" smtClean="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检验</a:t>
            </a:r>
            <a:r>
              <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检查结果推送</a:t>
            </a:r>
            <a:endPar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Tree>
    <p:custDataLst>
      <p:tags r:id="rId5"/>
    </p:custData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429" name="直接连接符 21"/>
          <p:cNvCxnSpPr/>
          <p:nvPr/>
        </p:nvCxnSpPr>
        <p:spPr>
          <a:xfrm>
            <a:off x="2469358" y="5330429"/>
            <a:ext cx="3174206" cy="0"/>
          </a:xfrm>
          <a:prstGeom prst="line">
            <a:avLst/>
          </a:prstGeom>
          <a:ln w="19050" cap="flat" cmpd="sng">
            <a:solidFill>
              <a:srgbClr val="BFBFBF"/>
            </a:solidFill>
            <a:prstDash val="solid"/>
            <a:headEnd type="none" w="med" len="med"/>
            <a:tailEnd type="none" w="med" len="med"/>
          </a:ln>
        </p:spPr>
      </p:cxnSp>
      <p:sp>
        <p:nvSpPr>
          <p:cNvPr id="103430" name="AutoShape 5" descr="http://img5.imgtn.bdimg.com/it/u=2814277250,3596545447&amp;fm=23&amp;gp=0.jpg"/>
          <p:cNvSpPr>
            <a:spLocks noChangeAspect="1"/>
          </p:cNvSpPr>
          <p:nvPr/>
        </p:nvSpPr>
        <p:spPr>
          <a:xfrm>
            <a:off x="1223963" y="561975"/>
            <a:ext cx="171450" cy="171450"/>
          </a:xfrm>
          <a:prstGeom prst="rect">
            <a:avLst/>
          </a:prstGeom>
          <a:noFill/>
          <a:ln w="9525">
            <a:noFill/>
          </a:ln>
        </p:spPr>
        <p:txBody>
          <a:bodyPr lIns="51435" tIns="25718" rIns="51435" bIns="25718"/>
          <a:lstStyle>
            <a:lvl1pPr marL="342900" indent="-342900" algn="l" rtl="0" eaLnBrk="0" fontAlgn="base" hangingPunct="0">
              <a:spcBef>
                <a:spcPct val="20000"/>
              </a:spcBef>
              <a:spcAft>
                <a:spcPct val="0"/>
              </a:spcAft>
              <a:buChar char="•"/>
              <a:defRPr kumimoji="1" sz="2000">
                <a:solidFill>
                  <a:schemeClr val="tx1"/>
                </a:solidFill>
                <a:latin typeface="+mn-lt"/>
                <a:ea typeface="+mn-ea"/>
                <a:cs typeface="微软雅黑" panose="020B0503020204020204" pitchFamily="34"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微软雅黑" panose="020B0503020204020204" pitchFamily="34" charset="-122"/>
              </a:defRPr>
            </a:lvl2pPr>
            <a:lvl3pPr marL="1143000" indent="-228600" algn="l" rtl="0" eaLnBrk="0" fontAlgn="base" hangingPunct="0">
              <a:spcBef>
                <a:spcPct val="20000"/>
              </a:spcBef>
              <a:spcAft>
                <a:spcPct val="0"/>
              </a:spcAft>
              <a:buChar char="•"/>
              <a:defRPr kumimoji="1" sz="1600">
                <a:solidFill>
                  <a:schemeClr val="tx1"/>
                </a:solidFill>
                <a:latin typeface="+mn-lt"/>
                <a:ea typeface="+mn-ea"/>
                <a:cs typeface="微软雅黑" panose="020B0503020204020204" pitchFamily="34" charset="-122"/>
              </a:defRPr>
            </a:lvl3pPr>
            <a:lvl4pPr marL="16002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4pPr>
            <a:lvl5pPr marL="20574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5pPr>
          </a:lstStyle>
          <a:p>
            <a:pPr marL="0" indent="0" eaLnBrk="1" hangingPunct="1">
              <a:spcBef>
                <a:spcPct val="0"/>
              </a:spcBef>
              <a:buNone/>
            </a:pPr>
            <a:endParaRPr lang="zh-CN" altLang="en-US" sz="1050" dirty="0">
              <a:ea typeface="宋体" panose="02010600030101010101" pitchFamily="2" charset="-122"/>
            </a:endParaRPr>
          </a:p>
        </p:txBody>
      </p:sp>
      <p:sp>
        <p:nvSpPr>
          <p:cNvPr id="103431" name="AutoShape 7" descr="http://img5.imgtn.bdimg.com/it/u=2814277250,3596545447&amp;fm=23&amp;gp=0.jpg"/>
          <p:cNvSpPr>
            <a:spLocks noChangeAspect="1"/>
          </p:cNvSpPr>
          <p:nvPr/>
        </p:nvSpPr>
        <p:spPr>
          <a:xfrm>
            <a:off x="1223963" y="561975"/>
            <a:ext cx="171450" cy="171450"/>
          </a:xfrm>
          <a:prstGeom prst="rect">
            <a:avLst/>
          </a:prstGeom>
          <a:noFill/>
          <a:ln w="9525">
            <a:noFill/>
          </a:ln>
        </p:spPr>
        <p:txBody>
          <a:bodyPr lIns="51435" tIns="25718" rIns="51435" bIns="25718"/>
          <a:lstStyle>
            <a:lvl1pPr marL="342900" indent="-342900" algn="l" rtl="0" eaLnBrk="0" fontAlgn="base" hangingPunct="0">
              <a:spcBef>
                <a:spcPct val="20000"/>
              </a:spcBef>
              <a:spcAft>
                <a:spcPct val="0"/>
              </a:spcAft>
              <a:buChar char="•"/>
              <a:defRPr kumimoji="1" sz="2000">
                <a:solidFill>
                  <a:schemeClr val="tx1"/>
                </a:solidFill>
                <a:latin typeface="+mn-lt"/>
                <a:ea typeface="+mn-ea"/>
                <a:cs typeface="微软雅黑" panose="020B0503020204020204" pitchFamily="34"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微软雅黑" panose="020B0503020204020204" pitchFamily="34" charset="-122"/>
              </a:defRPr>
            </a:lvl2pPr>
            <a:lvl3pPr marL="1143000" indent="-228600" algn="l" rtl="0" eaLnBrk="0" fontAlgn="base" hangingPunct="0">
              <a:spcBef>
                <a:spcPct val="20000"/>
              </a:spcBef>
              <a:spcAft>
                <a:spcPct val="0"/>
              </a:spcAft>
              <a:buChar char="•"/>
              <a:defRPr kumimoji="1" sz="1600">
                <a:solidFill>
                  <a:schemeClr val="tx1"/>
                </a:solidFill>
                <a:latin typeface="+mn-lt"/>
                <a:ea typeface="+mn-ea"/>
                <a:cs typeface="微软雅黑" panose="020B0503020204020204" pitchFamily="34" charset="-122"/>
              </a:defRPr>
            </a:lvl3pPr>
            <a:lvl4pPr marL="16002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4pPr>
            <a:lvl5pPr marL="2057400" indent="-228600" algn="l" rtl="0" eaLnBrk="0" fontAlgn="base" hangingPunct="0">
              <a:spcBef>
                <a:spcPct val="20000"/>
              </a:spcBef>
              <a:spcAft>
                <a:spcPct val="0"/>
              </a:spcAft>
              <a:buChar char="»"/>
              <a:defRPr kumimoji="1" sz="1400">
                <a:solidFill>
                  <a:schemeClr val="tx1"/>
                </a:solidFill>
                <a:latin typeface="+mn-lt"/>
                <a:ea typeface="+mn-ea"/>
                <a:cs typeface="微软雅黑" panose="020B0503020204020204" pitchFamily="34" charset="-122"/>
              </a:defRPr>
            </a:lvl5pPr>
          </a:lstStyle>
          <a:p>
            <a:pPr marL="0" indent="0" eaLnBrk="1" hangingPunct="1">
              <a:spcBef>
                <a:spcPct val="0"/>
              </a:spcBef>
              <a:buNone/>
            </a:pPr>
            <a:endParaRPr lang="zh-CN" altLang="en-US" sz="1050" dirty="0">
              <a:ea typeface="宋体" panose="02010600030101010101" pitchFamily="2" charset="-122"/>
            </a:endParaRPr>
          </a:p>
        </p:txBody>
      </p:sp>
      <p:sp>
        <p:nvSpPr>
          <p:cNvPr id="16" name="燕尾形 15"/>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2707640" y="154940"/>
            <a:ext cx="4056380" cy="645160"/>
          </a:xfrm>
          <a:prstGeom prst="rect">
            <a:avLst/>
          </a:prstGeom>
          <a:noFill/>
        </p:spPr>
        <p:txBody>
          <a:bodyPr wrap="square">
            <a:spAutoFit/>
            <a:scene3d>
              <a:camera prst="orthographicFront"/>
              <a:lightRig rig="threePt" dir="t"/>
            </a:scene3d>
          </a:bodyPr>
          <a:lstStyle/>
          <a:p>
            <a:pPr indent="0">
              <a:lnSpc>
                <a:spcPct val="150000"/>
              </a:lnSpc>
              <a:buClr>
                <a:srgbClr val="10C8FF"/>
              </a:buClr>
              <a:buSzPct val="120000"/>
              <a:buFont typeface="Wingdings" panose="05000000000000000000" charset="0"/>
              <a:buNone/>
              <a:defRPr/>
            </a:pPr>
            <a:r>
              <a:rPr lang="zh-CN" altLang="en-US" sz="2400" b="1" kern="1400" dirty="0" smtClean="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检验</a:t>
            </a:r>
            <a:r>
              <a:rPr lang="zh-CN" altLang="en-US" sz="24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检查非正常值解读</a:t>
            </a:r>
            <a:endParaRPr lang="zh-CN" altLang="en-US" sz="24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pic>
        <p:nvPicPr>
          <p:cNvPr id="2" name="图片 1" descr="微信图片_20180308001404"/>
          <p:cNvPicPr>
            <a:picLocks noChangeAspect="1"/>
          </p:cNvPicPr>
          <p:nvPr/>
        </p:nvPicPr>
        <p:blipFill>
          <a:blip r:embed="rId1"/>
          <a:stretch>
            <a:fillRect/>
          </a:stretch>
        </p:blipFill>
        <p:spPr>
          <a:xfrm>
            <a:off x="172720" y="892175"/>
            <a:ext cx="2638425" cy="4154805"/>
          </a:xfrm>
          <a:prstGeom prst="rect">
            <a:avLst/>
          </a:prstGeom>
        </p:spPr>
      </p:pic>
      <p:pic>
        <p:nvPicPr>
          <p:cNvPr id="3" name="图片 2" descr="微信图片_20180308001422"/>
          <p:cNvPicPr>
            <a:picLocks noChangeAspect="1"/>
          </p:cNvPicPr>
          <p:nvPr/>
        </p:nvPicPr>
        <p:blipFill>
          <a:blip r:embed="rId2"/>
          <a:stretch>
            <a:fillRect/>
          </a:stretch>
        </p:blipFill>
        <p:spPr>
          <a:xfrm>
            <a:off x="3023235" y="892175"/>
            <a:ext cx="2703830" cy="4155440"/>
          </a:xfrm>
          <a:prstGeom prst="rect">
            <a:avLst/>
          </a:prstGeom>
        </p:spPr>
      </p:pic>
      <p:pic>
        <p:nvPicPr>
          <p:cNvPr id="4" name="图片 3" descr="微信图片_20180308001434"/>
          <p:cNvPicPr>
            <a:picLocks noChangeAspect="1"/>
          </p:cNvPicPr>
          <p:nvPr/>
        </p:nvPicPr>
        <p:blipFill>
          <a:blip r:embed="rId3"/>
          <a:stretch>
            <a:fillRect/>
          </a:stretch>
        </p:blipFill>
        <p:spPr>
          <a:xfrm>
            <a:off x="6154420" y="892175"/>
            <a:ext cx="2596515" cy="3968115"/>
          </a:xfrm>
          <a:prstGeom prst="rect">
            <a:avLst/>
          </a:prstGeom>
        </p:spPr>
      </p:pic>
    </p:spTree>
    <p:custDataLst>
      <p:tags r:id="rId4"/>
    </p:custData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ZX-201612270002\Desktop\截图\施婉菁\归档\线上签约\3.png"/>
          <p:cNvPicPr>
            <a:picLocks noChangeAspect="1" noChangeArrowheads="1"/>
          </p:cNvPicPr>
          <p:nvPr/>
        </p:nvPicPr>
        <p:blipFill>
          <a:blip r:embed="rId1"/>
          <a:srcRect/>
          <a:stretch>
            <a:fillRect/>
          </a:stretch>
        </p:blipFill>
        <p:spPr bwMode="auto">
          <a:xfrm>
            <a:off x="5565410" y="1347614"/>
            <a:ext cx="1881682" cy="3216101"/>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4" name="Picture 3" descr="C:\Users\Administrator.ZX-201612270002\Desktop\截图\施婉菁\归档\线上签约\1.png"/>
          <p:cNvPicPr>
            <a:picLocks noChangeAspect="1" noChangeArrowheads="1"/>
          </p:cNvPicPr>
          <p:nvPr/>
        </p:nvPicPr>
        <p:blipFill>
          <a:blip r:embed="rId2"/>
          <a:srcRect/>
          <a:stretch>
            <a:fillRect/>
          </a:stretch>
        </p:blipFill>
        <p:spPr bwMode="auto">
          <a:xfrm>
            <a:off x="1423869" y="1347614"/>
            <a:ext cx="1900238" cy="324596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5" name="Picture 4" descr="C:\Users\Administrator.ZX-201612270002\Desktop\截图\施婉菁\归档\线上签约\2.png"/>
          <p:cNvPicPr>
            <a:picLocks noChangeAspect="1" noChangeArrowheads="1"/>
          </p:cNvPicPr>
          <p:nvPr/>
        </p:nvPicPr>
        <p:blipFill>
          <a:blip r:embed="rId3"/>
          <a:srcRect/>
          <a:stretch>
            <a:fillRect/>
          </a:stretch>
        </p:blipFill>
        <p:spPr bwMode="auto">
          <a:xfrm>
            <a:off x="3540408" y="1347614"/>
            <a:ext cx="1755339" cy="324529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6" name="矩形 5"/>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7" name="矩形 6"/>
          <p:cNvSpPr/>
          <p:nvPr/>
        </p:nvSpPr>
        <p:spPr>
          <a:xfrm>
            <a:off x="2425303" y="5056585"/>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10" name="燕尾形 9"/>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2993390" y="314960"/>
            <a:ext cx="3051810" cy="737235"/>
          </a:xfrm>
          <a:prstGeom prst="rect">
            <a:avLst/>
          </a:prstGeom>
          <a:noFill/>
        </p:spPr>
        <p:txBody>
          <a:bodyPr wrap="square" rtlCol="0" anchor="t">
            <a:spAutoFit/>
          </a:bodyPr>
          <a:lstStyle/>
          <a:p>
            <a:pPr indent="0">
              <a:lnSpc>
                <a:spcPct val="150000"/>
              </a:lnSpc>
              <a:buClr>
                <a:srgbClr val="10C8FF"/>
              </a:buClr>
              <a:buSzPct val="120000"/>
              <a:buFont typeface="Wingdings" panose="05000000000000000000" charset="0"/>
              <a:buNone/>
              <a:defRPr/>
            </a:pPr>
            <a:r>
              <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家庭医生签约</a:t>
            </a:r>
            <a:endPar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Tree>
    <p:custDataLst>
      <p:tags r:id="rId4"/>
    </p:custData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面向居民</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燕尾形 10"/>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AutoShape 10"/>
          <p:cNvSpPr>
            <a:spLocks noChangeArrowheads="1"/>
          </p:cNvSpPr>
          <p:nvPr/>
        </p:nvSpPr>
        <p:spPr bwMode="auto">
          <a:xfrm rot="16200000">
            <a:off x="3848978" y="-1452333"/>
            <a:ext cx="1398833" cy="8294872"/>
          </a:xfrm>
          <a:prstGeom prst="downArrow">
            <a:avLst>
              <a:gd name="adj1" fmla="val 49065"/>
              <a:gd name="adj2" fmla="val 44827"/>
            </a:avLst>
          </a:prstGeom>
          <a:solidFill>
            <a:srgbClr val="0070C0"/>
          </a:solidFill>
          <a:ln>
            <a:noFill/>
          </a:ln>
        </p:spPr>
        <p:txBody>
          <a:bodyPr vert="eaVert"/>
          <a:lstStyle/>
          <a:p>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66" name="组合 41"/>
          <p:cNvGrpSpPr/>
          <p:nvPr/>
        </p:nvGrpSpPr>
        <p:grpSpPr bwMode="auto">
          <a:xfrm>
            <a:off x="2496975" y="1790854"/>
            <a:ext cx="1710512" cy="1708739"/>
            <a:chOff x="1295400" y="2786058"/>
            <a:chExt cx="1753450" cy="1751017"/>
          </a:xfrm>
        </p:grpSpPr>
        <p:grpSp>
          <p:nvGrpSpPr>
            <p:cNvPr id="67" name="Group 6"/>
            <p:cNvGrpSpPr/>
            <p:nvPr/>
          </p:nvGrpSpPr>
          <p:grpSpPr bwMode="auto">
            <a:xfrm>
              <a:off x="1295400" y="2786058"/>
              <a:ext cx="1753450" cy="1751017"/>
              <a:chOff x="1823" y="2371"/>
              <a:chExt cx="1801" cy="1801"/>
            </a:xfrm>
          </p:grpSpPr>
          <p:sp>
            <p:nvSpPr>
              <p:cNvPr id="69"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0" name="Oval 8"/>
              <p:cNvSpPr>
                <a:spLocks noChangeArrowheads="1"/>
              </p:cNvSpPr>
              <p:nvPr/>
            </p:nvSpPr>
            <p:spPr bwMode="auto">
              <a:xfrm>
                <a:off x="1945" y="2493"/>
                <a:ext cx="1556" cy="1556"/>
              </a:xfrm>
              <a:prstGeom prst="ellipse">
                <a:avLst/>
              </a:prstGeom>
              <a:gradFill>
                <a:gsLst>
                  <a:gs pos="50000">
                    <a:srgbClr val="EEEEEE"/>
                  </a:gs>
                  <a:gs pos="0">
                    <a:schemeClr val="bg1"/>
                  </a:gs>
                  <a:gs pos="100000">
                    <a:schemeClr val="bg1">
                      <a:lumMod val="75000"/>
                    </a:schemeClr>
                  </a:gs>
                </a:gsLst>
                <a:lin ang="18900000" scaled="1"/>
              </a:gradFill>
              <a:ln w="3810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68" name="Text Box 9"/>
            <p:cNvSpPr txBox="1">
              <a:spLocks noChangeArrowheads="1"/>
            </p:cNvSpPr>
            <p:nvPr/>
          </p:nvSpPr>
          <p:spPr bwMode="auto">
            <a:xfrm>
              <a:off x="1469720" y="3351004"/>
              <a:ext cx="1466139"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健康</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状况评估，健康干预计划形成</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季度</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71" name="组合 46"/>
          <p:cNvGrpSpPr/>
          <p:nvPr/>
        </p:nvGrpSpPr>
        <p:grpSpPr bwMode="auto">
          <a:xfrm>
            <a:off x="4349970" y="1790854"/>
            <a:ext cx="1710512" cy="1708739"/>
            <a:chOff x="1295400" y="2786058"/>
            <a:chExt cx="1753450" cy="1751017"/>
          </a:xfrm>
        </p:grpSpPr>
        <p:grpSp>
          <p:nvGrpSpPr>
            <p:cNvPr id="72" name="Group 6"/>
            <p:cNvGrpSpPr/>
            <p:nvPr/>
          </p:nvGrpSpPr>
          <p:grpSpPr bwMode="auto">
            <a:xfrm>
              <a:off x="1295400" y="2786058"/>
              <a:ext cx="1753450" cy="1751017"/>
              <a:chOff x="1823" y="2371"/>
              <a:chExt cx="1801" cy="1801"/>
            </a:xfrm>
          </p:grpSpPr>
          <p:sp>
            <p:nvSpPr>
              <p:cNvPr id="74"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5" name="Oval 8"/>
              <p:cNvSpPr>
                <a:spLocks noChangeArrowheads="1"/>
              </p:cNvSpPr>
              <p:nvPr/>
            </p:nvSpPr>
            <p:spPr bwMode="auto">
              <a:xfrm>
                <a:off x="1945" y="2493"/>
                <a:ext cx="1556" cy="1556"/>
              </a:xfrm>
              <a:prstGeom prst="ellipse">
                <a:avLst/>
              </a:prstGeom>
              <a:gradFill>
                <a:gsLst>
                  <a:gs pos="50000">
                    <a:srgbClr val="EEEEEE"/>
                  </a:gs>
                  <a:gs pos="0">
                    <a:schemeClr val="bg1"/>
                  </a:gs>
                  <a:gs pos="100000">
                    <a:schemeClr val="bg1">
                      <a:lumMod val="75000"/>
                    </a:schemeClr>
                  </a:gs>
                </a:gsLst>
                <a:lin ang="18900000" scaled="1"/>
              </a:gradFill>
              <a:ln w="3810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73" name="Text Box 9"/>
            <p:cNvSpPr txBox="1">
              <a:spLocks noChangeArrowheads="1"/>
            </p:cNvSpPr>
            <p:nvPr/>
          </p:nvSpPr>
          <p:spPr bwMode="auto">
            <a:xfrm>
              <a:off x="1602380" y="3497740"/>
              <a:ext cx="1181049" cy="32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健康干预实施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76" name="组合 51"/>
          <p:cNvGrpSpPr/>
          <p:nvPr/>
        </p:nvGrpSpPr>
        <p:grpSpPr bwMode="auto">
          <a:xfrm>
            <a:off x="6096818" y="1791804"/>
            <a:ext cx="1888444" cy="1708739"/>
            <a:chOff x="1224475" y="2786058"/>
            <a:chExt cx="1935848" cy="1751017"/>
          </a:xfrm>
        </p:grpSpPr>
        <p:grpSp>
          <p:nvGrpSpPr>
            <p:cNvPr id="77" name="Group 6"/>
            <p:cNvGrpSpPr/>
            <p:nvPr/>
          </p:nvGrpSpPr>
          <p:grpSpPr bwMode="auto">
            <a:xfrm>
              <a:off x="1295400" y="2786058"/>
              <a:ext cx="1753450" cy="1751017"/>
              <a:chOff x="1823" y="2371"/>
              <a:chExt cx="1801" cy="1801"/>
            </a:xfrm>
          </p:grpSpPr>
          <p:sp>
            <p:nvSpPr>
              <p:cNvPr id="79"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0" name="Oval 8"/>
              <p:cNvSpPr>
                <a:spLocks noChangeArrowheads="1"/>
              </p:cNvSpPr>
              <p:nvPr/>
            </p:nvSpPr>
            <p:spPr bwMode="auto">
              <a:xfrm>
                <a:off x="1945" y="2493"/>
                <a:ext cx="1556" cy="1556"/>
              </a:xfrm>
              <a:prstGeom prst="ellipse">
                <a:avLst/>
              </a:prstGeom>
              <a:gradFill>
                <a:gsLst>
                  <a:gs pos="50000">
                    <a:srgbClr val="EEEEEE"/>
                  </a:gs>
                  <a:gs pos="0">
                    <a:schemeClr val="bg1"/>
                  </a:gs>
                  <a:gs pos="100000">
                    <a:schemeClr val="bg1">
                      <a:lumMod val="75000"/>
                    </a:schemeClr>
                  </a:gs>
                </a:gsLst>
                <a:lin ang="18900000" scaled="1"/>
              </a:gradFill>
              <a:ln w="3810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78" name="Text Box 9"/>
            <p:cNvSpPr txBox="1">
              <a:spLocks noChangeArrowheads="1"/>
            </p:cNvSpPr>
            <p:nvPr/>
          </p:nvSpPr>
          <p:spPr bwMode="auto">
            <a:xfrm>
              <a:off x="1224475" y="3504963"/>
              <a:ext cx="1935848" cy="34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效果评价</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81" name="组合 40"/>
          <p:cNvGrpSpPr/>
          <p:nvPr/>
        </p:nvGrpSpPr>
        <p:grpSpPr bwMode="auto">
          <a:xfrm>
            <a:off x="678736" y="1791329"/>
            <a:ext cx="1710513" cy="1708740"/>
            <a:chOff x="1295400" y="2786058"/>
            <a:chExt cx="1753450" cy="1751017"/>
          </a:xfrm>
        </p:grpSpPr>
        <p:grpSp>
          <p:nvGrpSpPr>
            <p:cNvPr id="82" name="Group 6"/>
            <p:cNvGrpSpPr/>
            <p:nvPr/>
          </p:nvGrpSpPr>
          <p:grpSpPr bwMode="auto">
            <a:xfrm>
              <a:off x="1295400" y="2786058"/>
              <a:ext cx="1753450" cy="1751017"/>
              <a:chOff x="1823" y="2371"/>
              <a:chExt cx="1801" cy="1801"/>
            </a:xfrm>
          </p:grpSpPr>
          <p:sp>
            <p:nvSpPr>
              <p:cNvPr id="84"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5" name="Oval 8"/>
              <p:cNvSpPr>
                <a:spLocks noChangeArrowheads="1"/>
              </p:cNvSpPr>
              <p:nvPr/>
            </p:nvSpPr>
            <p:spPr bwMode="auto">
              <a:xfrm>
                <a:off x="1946" y="2493"/>
                <a:ext cx="1556" cy="1556"/>
              </a:xfrm>
              <a:prstGeom prst="ellipse">
                <a:avLst/>
              </a:prstGeom>
              <a:gradFill>
                <a:gsLst>
                  <a:gs pos="50000">
                    <a:srgbClr val="EEEEEE"/>
                  </a:gs>
                  <a:gs pos="0">
                    <a:schemeClr val="bg1"/>
                  </a:gs>
                  <a:gs pos="100000">
                    <a:schemeClr val="bg1">
                      <a:lumMod val="75000"/>
                    </a:schemeClr>
                  </a:gs>
                </a:gsLst>
                <a:lin ang="18900000" scaled="1"/>
              </a:gradFill>
              <a:ln w="3810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83" name="Text Box 9"/>
            <p:cNvSpPr txBox="1">
              <a:spLocks noChangeArrowheads="1"/>
            </p:cNvSpPr>
            <p:nvPr/>
          </p:nvSpPr>
          <p:spPr bwMode="auto">
            <a:xfrm>
              <a:off x="1414522" y="3350224"/>
              <a:ext cx="1590246" cy="84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健康指标数据采集</a:t>
              </a:r>
              <a:r>
                <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包括</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心电、血压、血糖等指标</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94" name="文本框 93"/>
          <p:cNvSpPr txBox="1"/>
          <p:nvPr/>
        </p:nvSpPr>
        <p:spPr>
          <a:xfrm>
            <a:off x="2245360" y="483870"/>
            <a:ext cx="4605655" cy="570865"/>
          </a:xfrm>
          <a:prstGeom prst="rect">
            <a:avLst/>
          </a:prstGeom>
          <a:noFill/>
        </p:spPr>
        <p:txBody>
          <a:bodyPr wrap="square">
            <a:spAutoFit/>
            <a:scene3d>
              <a:camera prst="orthographicFront"/>
              <a:lightRig rig="threePt" dir="t"/>
            </a:scene3d>
          </a:bodyPr>
          <a:lstStyle/>
          <a:p>
            <a:pPr algn="ctr" eaLnBrk="1" hangingPunct="1">
              <a:lnSpc>
                <a:spcPct val="130000"/>
              </a:lnSpc>
              <a:buFont typeface="Arial" panose="020B0604020202020204" pitchFamily="34" charset="0"/>
              <a:buNone/>
              <a:defRPr/>
            </a:pPr>
            <a:r>
              <a:rPr lang="zh-CN" altLang="en-US" sz="2400" b="1"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全生命周期健康管理服务</a:t>
            </a:r>
            <a:endParaRPr lang="zh-CN" altLang="en-US" sz="2400" b="1"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Tree>
    <p:custDataLst>
      <p:tags r:id="rId1"/>
    </p:custData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73350" y="300990"/>
            <a:ext cx="3520440" cy="737235"/>
          </a:xfrm>
          <a:prstGeom prst="rect">
            <a:avLst/>
          </a:prstGeom>
          <a:noFill/>
        </p:spPr>
        <p:txBody>
          <a:bodyPr wrap="square">
            <a:spAutoFit/>
          </a:bodyPr>
          <a:lstStyle>
            <a:defPPr>
              <a:defRPr lang="zh-CN"/>
            </a:defPPr>
            <a:lvl1pPr>
              <a:defRPr sz="2000" b="1">
                <a:latin typeface="黑体" panose="02010609060101010101" pitchFamily="49" charset="-122"/>
                <a:ea typeface="黑体" panose="02010609060101010101" pitchFamily="49" charset="-122"/>
              </a:defRPr>
            </a:lvl1pPr>
          </a:lstStyle>
          <a:p>
            <a:pPr indent="0">
              <a:lnSpc>
                <a:spcPct val="150000"/>
              </a:lnSpc>
              <a:buClr>
                <a:srgbClr val="00CCFF"/>
              </a:buClr>
              <a:buFont typeface="Wingdings" panose="05000000000000000000" charset="0"/>
              <a:buNone/>
              <a:defRPr/>
            </a:pPr>
            <a:r>
              <a:rPr lang="zh-CN" altLang="en-US" sz="2800" dirty="0">
                <a:solidFill>
                  <a:schemeClr val="accent1"/>
                </a:solidFill>
                <a:effectLst>
                  <a:outerShdw blurRad="38100" dist="25400" dir="5400000" algn="ctr" rotWithShape="0">
                    <a:srgbClr val="6E747A">
                      <a:alpha val="43000"/>
                    </a:srgbClr>
                  </a:outerShdw>
                </a:effectLst>
              </a:rPr>
              <a:t>健康档案信息维护</a:t>
            </a:r>
            <a:endParaRPr lang="zh-CN" altLang="en-US" sz="2800" kern="1400" dirty="0">
              <a:solidFill>
                <a:schemeClr val="accent1"/>
              </a:solidFill>
              <a:effectLst>
                <a:outerShdw blurRad="38100" dist="25400" dir="5400000" algn="ctr" rotWithShape="0">
                  <a:srgbClr val="6E747A">
                    <a:alpha val="43000"/>
                  </a:srgbClr>
                </a:outerShdw>
              </a:effectLst>
            </a:endParaRPr>
          </a:p>
        </p:txBody>
      </p:sp>
      <p:sp>
        <p:nvSpPr>
          <p:cNvPr id="3" name="矩形 2"/>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4" name="矩形 3"/>
          <p:cNvSpPr/>
          <p:nvPr/>
        </p:nvSpPr>
        <p:spPr>
          <a:xfrm>
            <a:off x="2425303" y="5056585"/>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pic>
        <p:nvPicPr>
          <p:cNvPr id="28677" name="Picture 2" descr="C:\Users\xxxh1\Desktop\图片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468" y="1517572"/>
            <a:ext cx="7618810" cy="335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燕尾形 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833755" y="998855"/>
            <a:ext cx="7342505" cy="460375"/>
          </a:xfrm>
          <a:prstGeom prst="rect">
            <a:avLst/>
          </a:prstGeom>
          <a:noFill/>
        </p:spPr>
        <p:txBody>
          <a:bodyPr wrap="square" rtlCol="0" anchor="t">
            <a:spAutoFit/>
          </a:bodyPr>
          <a:lstStyle/>
          <a:p>
            <a:pPr indent="0">
              <a:lnSpc>
                <a:spcPct val="150000"/>
              </a:lnSpc>
              <a:buClr>
                <a:srgbClr val="00CCFF"/>
              </a:buClr>
              <a:buFont typeface="Wingdings" panose="05000000000000000000" charset="0"/>
              <a:buNone/>
              <a:defRPr/>
            </a:pPr>
            <a:r>
              <a:rPr lang="zh-CN" altLang="en-US" sz="1600" kern="1400" dirty="0">
                <a:latin typeface="微软雅黑" panose="020B0503020204020204" pitchFamily="34" charset="-122"/>
                <a:ea typeface="微软雅黑" panose="020B0503020204020204" pitchFamily="34" charset="-122"/>
                <a:sym typeface="+mn-ea"/>
              </a:rPr>
              <a:t>可上传个人穿戴设备的检测数据，实时更新，形成市民全生命周期的健康档案。</a:t>
            </a:r>
            <a:endParaRPr lang="zh-CN" altLang="en-US" sz="1600" kern="1400" dirty="0">
              <a:latin typeface="微软雅黑" panose="020B0503020204020204" pitchFamily="34" charset="-122"/>
              <a:ea typeface="微软雅黑" panose="020B0503020204020204" pitchFamily="34" charset="-122"/>
              <a:sym typeface="+mn-ea"/>
            </a:endParaRPr>
          </a:p>
        </p:txBody>
      </p:sp>
    </p:spTree>
    <p:custDataLst>
      <p:tags r:id="rId2"/>
    </p:custData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6665" y="915670"/>
            <a:ext cx="6921500" cy="437515"/>
          </a:xfrm>
          <a:prstGeom prst="rect">
            <a:avLst/>
          </a:prstGeom>
          <a:noFill/>
        </p:spPr>
        <p:txBody>
          <a:bodyPr wrap="square">
            <a:spAutoFit/>
          </a:bodyPr>
          <a:lstStyle>
            <a:defPPr>
              <a:defRPr lang="zh-CN"/>
            </a:defPPr>
            <a:lvl1pPr>
              <a:defRPr sz="2000" b="1">
                <a:latin typeface="黑体" panose="02010609060101010101" pitchFamily="49" charset="-122"/>
                <a:ea typeface="黑体" panose="02010609060101010101" pitchFamily="49" charset="-122"/>
              </a:defRPr>
            </a:lvl1pPr>
          </a:lstStyle>
          <a:p>
            <a:pPr indent="0">
              <a:lnSpc>
                <a:spcPct val="150000"/>
              </a:lnSpc>
              <a:buClr>
                <a:srgbClr val="00CCFF"/>
              </a:buClr>
              <a:buFont typeface="Wingdings" panose="05000000000000000000" charset="0"/>
              <a:buNone/>
              <a:defRPr/>
            </a:pPr>
            <a:r>
              <a:rPr lang="en-US" altLang="zh-CN" sz="1500" b="0" kern="1400" dirty="0">
                <a:latin typeface="微软雅黑" panose="020B0503020204020204" pitchFamily="34" charset="-122"/>
                <a:ea typeface="微软雅黑" panose="020B0503020204020204" pitchFamily="34" charset="-122"/>
              </a:rPr>
              <a:t>           </a:t>
            </a:r>
            <a:r>
              <a:rPr lang="zh-CN" altLang="en-US" sz="1500" b="0" kern="1400" dirty="0">
                <a:latin typeface="微软雅黑" panose="020B0503020204020204" pitchFamily="34" charset="-122"/>
                <a:ea typeface="微软雅黑" panose="020B0503020204020204" pitchFamily="34" charset="-122"/>
              </a:rPr>
              <a:t>可上传个人健康诊疗信息，实时更新，形成市民全生命周期健康档案。</a:t>
            </a:r>
            <a:endParaRPr lang="zh-CN" altLang="en-US" sz="1500" kern="1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stretch>
            <a:fillRect/>
          </a:stretch>
        </p:blipFill>
        <p:spPr>
          <a:xfrm>
            <a:off x="1058435" y="1353349"/>
            <a:ext cx="6730956" cy="3589754"/>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5" name="矩形 4"/>
          <p:cNvSpPr/>
          <p:nvPr/>
        </p:nvSpPr>
        <p:spPr>
          <a:xfrm>
            <a:off x="2425303" y="5056585"/>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6" name="TextBox 1"/>
          <p:cNvSpPr txBox="1"/>
          <p:nvPr/>
        </p:nvSpPr>
        <p:spPr>
          <a:xfrm>
            <a:off x="752401"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燕尾形 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3261360" y="356870"/>
            <a:ext cx="2631440" cy="460375"/>
          </a:xfrm>
          <a:prstGeom prst="rect">
            <a:avLst/>
          </a:prstGeom>
          <a:noFill/>
        </p:spPr>
        <p:txBody>
          <a:bodyPr wrap="none" rtlCol="0" anchor="t">
            <a:spAutoFit/>
          </a:bodyPr>
          <a:lstStyle/>
          <a:p>
            <a:r>
              <a:rPr lang="zh-CN" altLang="en-US" sz="2400"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rPr>
              <a:t>健康档案信息维护</a:t>
            </a:r>
            <a:endParaRPr lang="zh-CN" altLang="en-US" sz="2400"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spTree>
    <p:custDataLst>
      <p:tags r:id="rId2"/>
    </p:custData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21"/>
          <p:cNvSpPr>
            <a:spLocks noChangeArrowheads="1"/>
          </p:cNvSpPr>
          <p:nvPr/>
        </p:nvSpPr>
        <p:spPr bwMode="auto">
          <a:xfrm>
            <a:off x="2383790" y="447675"/>
            <a:ext cx="4277995" cy="49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4289" rIns="0" bIns="34289">
            <a:spAutoFit/>
            <a:scene3d>
              <a:camera prst="orthographicFront"/>
              <a:lightRig rig="threePt" dir="t"/>
            </a:scene3d>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居家监测服务</a:t>
            </a:r>
            <a:endParaRPr lang="zh-CN" altLang="en-US"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pic>
        <p:nvPicPr>
          <p:cNvPr id="501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644" y="1234679"/>
            <a:ext cx="1872854" cy="341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479" y="1254919"/>
            <a:ext cx="1882378" cy="337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8" y="1269206"/>
            <a:ext cx="188595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1269207"/>
            <a:ext cx="1921669" cy="341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燕尾形 7"/>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5"/>
    </p:custData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燕尾形 7"/>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p:cNvPicPr>
            <a:picLocks noChangeAspect="1"/>
          </p:cNvPicPr>
          <p:nvPr/>
        </p:nvPicPr>
        <p:blipFill>
          <a:blip r:embed="rId1"/>
          <a:stretch>
            <a:fillRect/>
          </a:stretch>
        </p:blipFill>
        <p:spPr>
          <a:xfrm>
            <a:off x="464428" y="1290345"/>
            <a:ext cx="7286238" cy="2810575"/>
          </a:xfrm>
          <a:prstGeom prst="rect">
            <a:avLst/>
          </a:prstGeom>
        </p:spPr>
      </p:pic>
      <p:pic>
        <p:nvPicPr>
          <p:cNvPr id="3" name="图片 2"/>
          <p:cNvPicPr>
            <a:picLocks noChangeAspect="1"/>
          </p:cNvPicPr>
          <p:nvPr/>
        </p:nvPicPr>
        <p:blipFill>
          <a:blip r:embed="rId2"/>
          <a:stretch>
            <a:fillRect/>
          </a:stretch>
        </p:blipFill>
        <p:spPr>
          <a:xfrm>
            <a:off x="871652" y="2432695"/>
            <a:ext cx="7898329" cy="2520280"/>
          </a:xfrm>
          <a:prstGeom prst="rect">
            <a:avLst/>
          </a:prstGeom>
        </p:spPr>
      </p:pic>
      <p:sp>
        <p:nvSpPr>
          <p:cNvPr id="50178" name="矩形 21"/>
          <p:cNvSpPr>
            <a:spLocks noChangeArrowheads="1"/>
          </p:cNvSpPr>
          <p:nvPr/>
        </p:nvSpPr>
        <p:spPr bwMode="auto">
          <a:xfrm>
            <a:off x="2383790" y="447675"/>
            <a:ext cx="4277995" cy="49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4289" rIns="0" bIns="34289">
            <a:spAutoFit/>
            <a:scene3d>
              <a:camera prst="orthographicFront"/>
              <a:lightRig rig="threePt" dir="t"/>
            </a:scene3d>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家庭医生健康管理服务</a:t>
            </a:r>
            <a:endParaRPr lang="zh-CN" altLang="en-US"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立方体 8"/>
          <p:cNvSpPr/>
          <p:nvPr>
            <p:custDataLst>
              <p:tags r:id="rId1"/>
            </p:custDataLst>
          </p:nvPr>
        </p:nvSpPr>
        <p:spPr>
          <a:xfrm>
            <a:off x="1085000" y="2014720"/>
            <a:ext cx="452169" cy="438830"/>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bg1"/>
                </a:solidFill>
              </a:rPr>
              <a:t>1</a:t>
            </a:r>
            <a:endParaRPr lang="zh-CN" altLang="en-US" sz="1500" b="1" dirty="0">
              <a:solidFill>
                <a:schemeClr val="bg1"/>
              </a:solidFill>
            </a:endParaRPr>
          </a:p>
        </p:txBody>
      </p:sp>
      <p:sp>
        <p:nvSpPr>
          <p:cNvPr id="10" name="立方体 9"/>
          <p:cNvSpPr/>
          <p:nvPr>
            <p:custDataLst>
              <p:tags r:id="rId2"/>
            </p:custDataLst>
          </p:nvPr>
        </p:nvSpPr>
        <p:spPr>
          <a:xfrm>
            <a:off x="1085000" y="3241438"/>
            <a:ext cx="452169" cy="438830"/>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bg1"/>
                </a:solidFill>
              </a:rPr>
              <a:t>3</a:t>
            </a:r>
            <a:endParaRPr lang="zh-CN" altLang="en-US" sz="1500" b="1" dirty="0">
              <a:solidFill>
                <a:schemeClr val="bg1"/>
              </a:solidFill>
            </a:endParaRPr>
          </a:p>
        </p:txBody>
      </p:sp>
      <p:sp>
        <p:nvSpPr>
          <p:cNvPr id="14" name="立方体 13"/>
          <p:cNvSpPr/>
          <p:nvPr>
            <p:custDataLst>
              <p:tags r:id="rId3"/>
            </p:custDataLst>
          </p:nvPr>
        </p:nvSpPr>
        <p:spPr>
          <a:xfrm>
            <a:off x="4709942" y="2014720"/>
            <a:ext cx="452169" cy="438830"/>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bg1"/>
                </a:solidFill>
              </a:rPr>
              <a:t>2</a:t>
            </a:r>
            <a:endParaRPr lang="zh-CN" altLang="en-US" sz="1500" b="1" dirty="0">
              <a:solidFill>
                <a:schemeClr val="bg1"/>
              </a:solidFill>
            </a:endParaRPr>
          </a:p>
        </p:txBody>
      </p:sp>
      <p:sp>
        <p:nvSpPr>
          <p:cNvPr id="16" name="立方体 15"/>
          <p:cNvSpPr/>
          <p:nvPr>
            <p:custDataLst>
              <p:tags r:id="rId4"/>
            </p:custDataLst>
          </p:nvPr>
        </p:nvSpPr>
        <p:spPr>
          <a:xfrm>
            <a:off x="4709942" y="3241438"/>
            <a:ext cx="452169" cy="438830"/>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bg1"/>
                </a:solidFill>
              </a:rPr>
              <a:t>4</a:t>
            </a:r>
            <a:endParaRPr lang="zh-CN" altLang="en-US" sz="1500" b="1" dirty="0">
              <a:solidFill>
                <a:schemeClr val="bg1"/>
              </a:solidFill>
            </a:endParaRPr>
          </a:p>
        </p:txBody>
      </p:sp>
      <p:sp>
        <p:nvSpPr>
          <p:cNvPr id="2" name="文本框 1"/>
          <p:cNvSpPr txBox="1"/>
          <p:nvPr>
            <p:custDataLst>
              <p:tags r:id="rId5"/>
            </p:custDataLst>
          </p:nvPr>
        </p:nvSpPr>
        <p:spPr>
          <a:xfrm>
            <a:off x="5330768" y="3217907"/>
            <a:ext cx="2920604" cy="48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rmAutofit/>
            <a:scene3d>
              <a:camera prst="orthographicFront"/>
              <a:lightRig rig="threePt" dir="t"/>
            </a:scene3d>
          </a:bodyPr>
          <a:lstStyle>
            <a:defPPr>
              <a:defRPr lang="zh-CN"/>
            </a:defPPr>
            <a:lvl1pPr>
              <a:lnSpc>
                <a:spcPct val="90000"/>
              </a:lnSpc>
              <a:spcBef>
                <a:spcPct val="0"/>
              </a:spcBef>
              <a:buFontTx/>
              <a:buNone/>
              <a:defRPr sz="2400">
                <a:solidFill>
                  <a:srgbClr val="333333"/>
                </a:solidFill>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r>
              <a:rPr lang="zh-CN" altLang="en-US" sz="1800">
                <a:solidFill>
                  <a:schemeClr val="accent1"/>
                </a:solidFill>
                <a:effectLst>
                  <a:outerShdw blurRad="38100" dist="25400" dir="5400000" algn="ctr" rotWithShape="0">
                    <a:srgbClr val="6E747A">
                      <a:alpha val="43000"/>
                    </a:srgbClr>
                  </a:outerShdw>
                </a:effectLst>
              </a:rPr>
              <a:t>平台展望</a:t>
            </a:r>
            <a:endParaRPr lang="zh-CN" altLang="en-US" sz="18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custDataLst>
              <p:tags r:id="rId6"/>
            </p:custDataLst>
          </p:nvPr>
        </p:nvSpPr>
        <p:spPr>
          <a:xfrm>
            <a:off x="5330768" y="1967657"/>
            <a:ext cx="2920604" cy="48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rmAutofit/>
          </a:bodyPr>
          <a:lstStyle>
            <a:defPPr>
              <a:defRPr lang="zh-CN"/>
            </a:defPPr>
            <a:lvl1pPr>
              <a:lnSpc>
                <a:spcPct val="90000"/>
              </a:lnSpc>
              <a:spcBef>
                <a:spcPct val="0"/>
              </a:spcBef>
              <a:buFontTx/>
              <a:buNone/>
              <a:defRPr sz="2400">
                <a:solidFill>
                  <a:srgbClr val="333333"/>
                </a:solidFill>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r>
              <a:rPr lang="zh-CN" altLang="en-US" sz="1800">
                <a:solidFill>
                  <a:schemeClr val="accent1"/>
                </a:solidFill>
                <a:effectLst>
                  <a:outerShdw blurRad="38100" dist="25400" dir="5400000" algn="ctr" rotWithShape="0">
                    <a:srgbClr val="6E747A">
                      <a:alpha val="43000"/>
                    </a:srgbClr>
                  </a:outerShdw>
                </a:effectLst>
              </a:rPr>
              <a:t>平台推广情况</a:t>
            </a:r>
            <a:endParaRPr lang="zh-CN" altLang="en-US" sz="18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custDataLst>
              <p:tags r:id="rId7"/>
            </p:custDataLst>
          </p:nvPr>
        </p:nvSpPr>
        <p:spPr>
          <a:xfrm>
            <a:off x="1705826" y="3212234"/>
            <a:ext cx="2648460" cy="48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rmAutofit/>
          </a:bodyPr>
          <a:lstStyle>
            <a:defPPr>
              <a:defRPr lang="zh-CN"/>
            </a:defPPr>
            <a:lvl1pPr>
              <a:lnSpc>
                <a:spcPct val="90000"/>
              </a:lnSpc>
              <a:spcBef>
                <a:spcPct val="0"/>
              </a:spcBef>
              <a:buFontTx/>
              <a:buNone/>
              <a:defRPr sz="2400">
                <a:solidFill>
                  <a:srgbClr val="333333"/>
                </a:solidFill>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r>
              <a:rPr lang="zh-CN" altLang="en-US" sz="1800">
                <a:solidFill>
                  <a:schemeClr val="accent1"/>
                </a:solidFill>
                <a:effectLst>
                  <a:outerShdw blurRad="38100" dist="25400" dir="5400000" algn="ctr" rotWithShape="0">
                    <a:srgbClr val="6E747A">
                      <a:alpha val="43000"/>
                    </a:srgbClr>
                  </a:outerShdw>
                </a:effectLst>
              </a:rPr>
              <a:t>平台需要的支持</a:t>
            </a:r>
            <a:endParaRPr lang="zh-CN" altLang="en-US" sz="1800">
              <a:solidFill>
                <a:schemeClr val="accent1"/>
              </a:solidFill>
              <a:effectLst>
                <a:outerShdw blurRad="38100" dist="25400" dir="5400000" algn="ctr" rotWithShape="0">
                  <a:srgbClr val="6E747A">
                    <a:alpha val="43000"/>
                  </a:srgbClr>
                </a:outerShdw>
              </a:effectLst>
            </a:endParaRPr>
          </a:p>
        </p:txBody>
      </p:sp>
      <p:sp>
        <p:nvSpPr>
          <p:cNvPr id="5" name="文本框 4"/>
          <p:cNvSpPr txBox="1"/>
          <p:nvPr>
            <p:custDataLst>
              <p:tags r:id="rId8"/>
            </p:custDataLst>
          </p:nvPr>
        </p:nvSpPr>
        <p:spPr>
          <a:xfrm>
            <a:off x="1705826" y="1980158"/>
            <a:ext cx="2648460" cy="48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rmAutofit/>
            <a:scene3d>
              <a:camera prst="orthographicFront"/>
              <a:lightRig rig="threePt" dir="t"/>
            </a:scene3d>
          </a:bodyPr>
          <a:lstStyle>
            <a:defPPr>
              <a:defRPr lang="zh-CN"/>
            </a:defPPr>
            <a:lvl1pPr>
              <a:lnSpc>
                <a:spcPct val="90000"/>
              </a:lnSpc>
              <a:spcBef>
                <a:spcPct val="0"/>
              </a:spcBef>
              <a:buFontTx/>
              <a:buNone/>
              <a:defRPr sz="2400">
                <a:solidFill>
                  <a:srgbClr val="333333"/>
                </a:solidFill>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r>
              <a:rPr lang="zh-CN" altLang="en-US" sz="1800">
                <a:solidFill>
                  <a:schemeClr val="accent1"/>
                </a:solidFill>
                <a:effectLst>
                  <a:outerShdw blurRad="38100" dist="25400" dir="5400000" algn="ctr" rotWithShape="0">
                    <a:srgbClr val="6E747A">
                      <a:alpha val="43000"/>
                    </a:srgbClr>
                  </a:outerShdw>
                </a:effectLst>
              </a:rPr>
              <a:t>平台服务介绍</a:t>
            </a:r>
            <a:endParaRPr lang="zh-CN" altLang="en-US" sz="1800">
              <a:solidFill>
                <a:schemeClr val="accent1"/>
              </a:solidFill>
              <a:effectLst>
                <a:outerShdw blurRad="38100" dist="25400" dir="5400000" algn="ctr" rotWithShape="0">
                  <a:srgbClr val="6E747A">
                    <a:alpha val="43000"/>
                  </a:srgbClr>
                </a:outerShdw>
              </a:effectLst>
            </a:endParaRPr>
          </a:p>
        </p:txBody>
      </p:sp>
      <p:sp>
        <p:nvSpPr>
          <p:cNvPr id="12" name="圆角矩形 11"/>
          <p:cNvSpPr/>
          <p:nvPr>
            <p:custDataLst>
              <p:tags r:id="rId9"/>
            </p:custDataLst>
          </p:nvPr>
        </p:nvSpPr>
        <p:spPr>
          <a:xfrm>
            <a:off x="3227614" y="424543"/>
            <a:ext cx="2721429" cy="533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fontScale="92500" lnSpcReduction="10000"/>
          </a:bodyPr>
          <a:lstStyle/>
          <a:p>
            <a:pPr algn="ctr"/>
            <a:r>
              <a:rPr lang="zh-CN" altLang="en-US" sz="2700" b="1" smtClean="0">
                <a:solidFill>
                  <a:schemeClr val="bg1"/>
                </a:solidFill>
                <a:effectLst>
                  <a:outerShdw blurRad="38100" dist="38100" dir="2700000" algn="tl">
                    <a:srgbClr val="000000">
                      <a:alpha val="43137"/>
                    </a:srgbClr>
                  </a:outerShdw>
                </a:effectLst>
                <a:latin typeface="+mj-lt"/>
                <a:ea typeface="+mj-ea"/>
                <a:cs typeface="+mj-cs"/>
              </a:rPr>
              <a:t>目录</a:t>
            </a:r>
            <a:endParaRPr lang="zh-CN" altLang="en-US" sz="2700" b="1" smtClean="0">
              <a:solidFill>
                <a:schemeClr val="bg1"/>
              </a:solidFill>
              <a:effectLst>
                <a:outerShdw blurRad="38100" dist="38100" dir="2700000" algn="tl">
                  <a:srgbClr val="000000">
                    <a:alpha val="43137"/>
                  </a:srgbClr>
                </a:outerShdw>
              </a:effectLst>
              <a:latin typeface="+mj-lt"/>
              <a:ea typeface="+mj-ea"/>
              <a:cs typeface="+mj-cs"/>
            </a:endParaRPr>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
          <p:cNvSpPr txBox="1"/>
          <p:nvPr/>
        </p:nvSpPr>
        <p:spPr>
          <a:xfrm>
            <a:off x="755576" y="114186"/>
            <a:ext cx="3168352" cy="369332"/>
          </a:xfrm>
          <a:prstGeom prst="rect">
            <a:avLst/>
          </a:prstGeom>
          <a:noFill/>
        </p:spPr>
        <p:txBody>
          <a:bodyPr wrap="square" rtlCol="0">
            <a:spAutoFit/>
          </a:bodyPr>
          <a:lstStyle/>
          <a:p>
            <a:pPr defTabSz="431800">
              <a:defRPr/>
            </a:pPr>
            <a:r>
              <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rPr>
              <a:t>面向医务工作人员</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燕尾形 22"/>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TextBox 6"/>
          <p:cNvSpPr txBox="1"/>
          <p:nvPr/>
        </p:nvSpPr>
        <p:spPr>
          <a:xfrm>
            <a:off x="1985371" y="3719473"/>
            <a:ext cx="954107" cy="284693"/>
          </a:xfrm>
          <a:prstGeom prst="rect">
            <a:avLst/>
          </a:prstGeom>
          <a:noFill/>
          <a:ln>
            <a:noFill/>
          </a:ln>
        </p:spPr>
        <p:txBody>
          <a:bodyPr wrap="none" rtlCol="0">
            <a:spAutoFit/>
          </a:bodyPr>
          <a:lstStyle/>
          <a:p>
            <a:pPr>
              <a:lnSpc>
                <a:spcPts val="1500"/>
              </a:lnSpc>
            </a:pPr>
            <a:r>
              <a:rPr lang="zh-CN" altLang="en-US" sz="1500" b="1" dirty="0">
                <a:solidFill>
                  <a:srgbClr val="0070C0"/>
                </a:solidFill>
                <a:latin typeface="微软雅黑" panose="020B0503020204020204" pitchFamily="34" charset="-122"/>
                <a:ea typeface="微软雅黑" panose="020B0503020204020204" pitchFamily="34" charset="-122"/>
              </a:rPr>
              <a:t>远程会诊</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8" name="TextBox 7"/>
          <p:cNvSpPr txBox="1"/>
          <p:nvPr/>
        </p:nvSpPr>
        <p:spPr>
          <a:xfrm>
            <a:off x="3995935" y="2643758"/>
            <a:ext cx="954107" cy="284693"/>
          </a:xfrm>
          <a:prstGeom prst="rect">
            <a:avLst/>
          </a:prstGeom>
          <a:noFill/>
          <a:ln>
            <a:noFill/>
          </a:ln>
        </p:spPr>
        <p:txBody>
          <a:bodyPr wrap="none" rtlCol="0">
            <a:spAutoFit/>
          </a:bodyPr>
          <a:lstStyle/>
          <a:p>
            <a:pPr>
              <a:lnSpc>
                <a:spcPts val="1500"/>
              </a:lnSpc>
            </a:pPr>
            <a:r>
              <a:rPr lang="zh-CN" altLang="en-US" sz="1500" b="1" dirty="0" smtClean="0">
                <a:solidFill>
                  <a:srgbClr val="0070C0"/>
                </a:solidFill>
                <a:latin typeface="微软雅黑" panose="020B0503020204020204" pitchFamily="34" charset="-122"/>
                <a:ea typeface="微软雅黑" panose="020B0503020204020204" pitchFamily="34" charset="-122"/>
              </a:rPr>
              <a:t>远程培训</a:t>
            </a:r>
            <a:endParaRPr lang="en-US" altLang="zh-CN" sz="1500" b="1" dirty="0">
              <a:solidFill>
                <a:srgbClr val="0070C0"/>
              </a:solidFill>
              <a:latin typeface="微软雅黑" panose="020B0503020204020204" pitchFamily="34" charset="-122"/>
              <a:ea typeface="微软雅黑" panose="020B0503020204020204" pitchFamily="34" charset="-122"/>
            </a:endParaRPr>
          </a:p>
        </p:txBody>
      </p:sp>
      <p:sp>
        <p:nvSpPr>
          <p:cNvPr id="29" name="TextBox 8"/>
          <p:cNvSpPr txBox="1"/>
          <p:nvPr/>
        </p:nvSpPr>
        <p:spPr>
          <a:xfrm>
            <a:off x="5824442" y="1608365"/>
            <a:ext cx="2300630" cy="284693"/>
          </a:xfrm>
          <a:prstGeom prst="rect">
            <a:avLst/>
          </a:prstGeom>
          <a:noFill/>
          <a:ln>
            <a:noFill/>
          </a:ln>
        </p:spPr>
        <p:txBody>
          <a:bodyPr wrap="none" rtlCol="0">
            <a:spAutoFit/>
          </a:bodyPr>
          <a:lstStyle/>
          <a:p>
            <a:pPr>
              <a:lnSpc>
                <a:spcPts val="1500"/>
              </a:lnSpc>
            </a:pPr>
            <a:r>
              <a:rPr lang="zh-CN" altLang="en-US" sz="1500" b="1" dirty="0">
                <a:solidFill>
                  <a:srgbClr val="0070C0"/>
                </a:solidFill>
                <a:latin typeface="微软雅黑" panose="020B0503020204020204" pitchFamily="34" charset="-122"/>
                <a:ea typeface="微软雅黑" panose="020B0503020204020204" pitchFamily="34" charset="-122"/>
              </a:rPr>
              <a:t>临床辅助决策，临床科研</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4827450" y="1379806"/>
            <a:ext cx="914014" cy="914014"/>
            <a:chOff x="5105593" y="1379191"/>
            <a:chExt cx="914014" cy="914014"/>
          </a:xfrm>
          <a:solidFill>
            <a:srgbClr val="0070C0"/>
          </a:solidFill>
        </p:grpSpPr>
        <p:grpSp>
          <p:nvGrpSpPr>
            <p:cNvPr id="31" name="组合 30"/>
            <p:cNvGrpSpPr/>
            <p:nvPr/>
          </p:nvGrpSpPr>
          <p:grpSpPr>
            <a:xfrm>
              <a:off x="5105593" y="1379191"/>
              <a:ext cx="914014" cy="914014"/>
              <a:chOff x="304800" y="673100"/>
              <a:chExt cx="4000500" cy="4000500"/>
            </a:xfrm>
            <a:grpFill/>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2" name="TextBox 11"/>
            <p:cNvSpPr txBox="1"/>
            <p:nvPr/>
          </p:nvSpPr>
          <p:spPr>
            <a:xfrm>
              <a:off x="5314943" y="1628156"/>
              <a:ext cx="502061" cy="400110"/>
            </a:xfrm>
            <a:prstGeom prst="rect">
              <a:avLst/>
            </a:prstGeom>
            <a:grp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967137" y="2332588"/>
            <a:ext cx="914014" cy="914014"/>
            <a:chOff x="3245280" y="2331973"/>
            <a:chExt cx="914014" cy="914014"/>
          </a:xfrm>
          <a:solidFill>
            <a:srgbClr val="0070C0"/>
          </a:solidFill>
        </p:grpSpPr>
        <p:grpSp>
          <p:nvGrpSpPr>
            <p:cNvPr id="36" name="组合 35"/>
            <p:cNvGrpSpPr/>
            <p:nvPr/>
          </p:nvGrpSpPr>
          <p:grpSpPr>
            <a:xfrm>
              <a:off x="3245280" y="2331973"/>
              <a:ext cx="914014" cy="914014"/>
              <a:chOff x="304800" y="673100"/>
              <a:chExt cx="4000500" cy="4000500"/>
            </a:xfrm>
            <a:grpFill/>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9" name="椭圆 38"/>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7" name="TextBox 16"/>
            <p:cNvSpPr txBox="1"/>
            <p:nvPr/>
          </p:nvSpPr>
          <p:spPr>
            <a:xfrm>
              <a:off x="3424802" y="2571135"/>
              <a:ext cx="489236" cy="400110"/>
            </a:xfrm>
            <a:prstGeom prst="rect">
              <a:avLst/>
            </a:prstGeom>
            <a:grp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000651" y="3335521"/>
            <a:ext cx="914014" cy="914014"/>
            <a:chOff x="1278794" y="3334906"/>
            <a:chExt cx="914014" cy="914014"/>
          </a:xfrm>
          <a:solidFill>
            <a:srgbClr val="0070C0"/>
          </a:solidFill>
        </p:grpSpPr>
        <p:grpSp>
          <p:nvGrpSpPr>
            <p:cNvPr id="41" name="组合 40"/>
            <p:cNvGrpSpPr/>
            <p:nvPr/>
          </p:nvGrpSpPr>
          <p:grpSpPr>
            <a:xfrm>
              <a:off x="1278794" y="3334906"/>
              <a:ext cx="914014" cy="914014"/>
              <a:chOff x="304800" y="673100"/>
              <a:chExt cx="4000500" cy="4000500"/>
            </a:xfrm>
            <a:grp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4" name="椭圆 43"/>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2" name="TextBox 21"/>
            <p:cNvSpPr txBox="1"/>
            <p:nvPr/>
          </p:nvSpPr>
          <p:spPr>
            <a:xfrm>
              <a:off x="1483792" y="3591858"/>
              <a:ext cx="486030" cy="400110"/>
            </a:xfrm>
            <a:prstGeom prst="rect">
              <a:avLst/>
            </a:prstGeom>
            <a:grp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TextBox 1"/>
          <p:cNvSpPr txBox="1"/>
          <p:nvPr/>
        </p:nvSpPr>
        <p:spPr>
          <a:xfrm>
            <a:off x="2940050" y="447675"/>
            <a:ext cx="3811905" cy="521970"/>
          </a:xfrm>
          <a:prstGeom prst="rect">
            <a:avLst/>
          </a:prstGeom>
          <a:noFill/>
        </p:spPr>
        <p:txBody>
          <a:bodyPr wrap="square" rtlCol="0">
            <a:spAutoFit/>
          </a:bodyPr>
          <a:lstStyle/>
          <a:p>
            <a:pPr defTabSz="431800">
              <a:defRPr/>
            </a:pPr>
            <a:r>
              <a:rPr lang="zh-CN" altLang="en-US" sz="2800" b="1" kern="0" spc="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面向医务工作人员</a:t>
            </a:r>
            <a:endParaRPr lang="zh-CN" altLang="en-US" sz="2800" b="1" kern="0" spc="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8105" y="1034415"/>
            <a:ext cx="6182360" cy="437515"/>
          </a:xfrm>
          <a:prstGeom prst="rect">
            <a:avLst/>
          </a:prstGeom>
        </p:spPr>
        <p:txBody>
          <a:bodyPr wrap="square">
            <a:spAutoFit/>
          </a:bodyPr>
          <a:lstStyle/>
          <a:p>
            <a:pPr indent="0">
              <a:lnSpc>
                <a:spcPct val="150000"/>
              </a:lnSpc>
              <a:buClr>
                <a:srgbClr val="10C8FF"/>
              </a:buClr>
              <a:buSzPct val="120000"/>
              <a:buFont typeface="Wingdings" panose="05000000000000000000" charset="0"/>
              <a:buNone/>
              <a:defRPr/>
            </a:pPr>
            <a:r>
              <a:rPr lang="zh-CN" altLang="en-US" sz="1500" kern="1400" dirty="0">
                <a:latin typeface="微软雅黑" panose="020B0503020204020204" pitchFamily="34" charset="-122"/>
                <a:ea typeface="微软雅黑" panose="020B0503020204020204" pitchFamily="34" charset="-122"/>
                <a:sym typeface="造字工房悦黑体验版常规体" pitchFamily="50" charset="-122"/>
              </a:rPr>
              <a:t>可录入诊察、检查、治疗数据以及门诊病历，并供后续就医时查阅</a:t>
            </a:r>
            <a:endParaRPr lang="zh-CN" altLang="en-US" sz="1500" kern="1400" dirty="0">
              <a:latin typeface="微软雅黑" panose="020B0503020204020204" pitchFamily="34" charset="-122"/>
              <a:ea typeface="微软雅黑" panose="020B0503020204020204" pitchFamily="34" charset="-122"/>
              <a:sym typeface="造字工房悦黑体验版常规体" pitchFamily="50" charset="-122"/>
            </a:endParaRPr>
          </a:p>
        </p:txBody>
      </p:sp>
      <p:sp>
        <p:nvSpPr>
          <p:cNvPr id="3" name="矩形 2"/>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4" name="矩形 3"/>
          <p:cNvSpPr/>
          <p:nvPr/>
        </p:nvSpPr>
        <p:spPr>
          <a:xfrm>
            <a:off x="1737693" y="5095574"/>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pic>
        <p:nvPicPr>
          <p:cNvPr id="5" name="图片 4"/>
          <p:cNvPicPr>
            <a:picLocks noChangeAspect="1"/>
          </p:cNvPicPr>
          <p:nvPr/>
        </p:nvPicPr>
        <p:blipFill>
          <a:blip r:embed="rId1" cstate="print"/>
          <a:stretch>
            <a:fillRect/>
          </a:stretch>
        </p:blipFill>
        <p:spPr>
          <a:xfrm>
            <a:off x="1185545" y="1471930"/>
            <a:ext cx="6751320" cy="326009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327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519" y="1896285"/>
            <a:ext cx="3645694" cy="253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燕尾形 10"/>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3735705" y="447675"/>
            <a:ext cx="1612900" cy="521970"/>
          </a:xfrm>
          <a:prstGeom prst="rect">
            <a:avLst/>
          </a:prstGeom>
          <a:noFill/>
        </p:spPr>
        <p:txBody>
          <a:bodyPr wrap="none" rtlCol="0" anchor="t">
            <a:spAutoFit/>
            <a:scene3d>
              <a:camera prst="orthographicFront"/>
              <a:lightRig rig="threePt" dir="t"/>
            </a:scene3d>
          </a:bodyPr>
          <a:p>
            <a:r>
              <a:rPr lang="zh-CN" altLang="en-US" sz="2800" b="1" kern="1400" dirty="0" smtClean="0">
                <a:solidFill>
                  <a:schemeClr val="accent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造字工房悦黑体验版常规体" pitchFamily="50" charset="-122"/>
              </a:rPr>
              <a:t>就医</a:t>
            </a:r>
            <a:r>
              <a:rPr lang="zh-CN" altLang="en-US" sz="2800" b="1" kern="1400" dirty="0">
                <a:solidFill>
                  <a:schemeClr val="accent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造字工房悦黑体验版常规体" pitchFamily="50" charset="-122"/>
              </a:rPr>
              <a:t>记录</a:t>
            </a:r>
            <a:endParaRPr lang="zh-CN" altLang="en-US" sz="2800" b="1" kern="1400" dirty="0">
              <a:solidFill>
                <a:schemeClr val="accent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Tree>
    <p:custDataLst>
      <p:tags r:id="rId3"/>
    </p:custData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08705" y="253365"/>
            <a:ext cx="1627505" cy="737235"/>
          </a:xfrm>
          <a:prstGeom prst="rect">
            <a:avLst/>
          </a:prstGeom>
        </p:spPr>
        <p:txBody>
          <a:bodyPr wrap="square">
            <a:spAutoFit/>
          </a:bodyPr>
          <a:lstStyle/>
          <a:p>
            <a:pPr indent="0">
              <a:lnSpc>
                <a:spcPct val="150000"/>
              </a:lnSpc>
              <a:buClr>
                <a:srgbClr val="10C8FF"/>
              </a:buClr>
              <a:buSzPct val="120000"/>
              <a:buFont typeface="Wingdings" panose="05000000000000000000" charset="0"/>
              <a:buNone/>
              <a:defRPr/>
            </a:pPr>
            <a:r>
              <a:rPr lang="zh-CN" altLang="en-US" sz="2800" b="1" kern="1400" dirty="0" smtClean="0">
                <a:solidFill>
                  <a:schemeClr val="accent1"/>
                </a:solidFill>
                <a:effectLst/>
                <a:latin typeface="微软雅黑" panose="020B0503020204020204" pitchFamily="34" charset="-122"/>
                <a:ea typeface="微软雅黑" panose="020B0503020204020204" pitchFamily="34" charset="-122"/>
                <a:sym typeface="造字工房悦黑体验版常规体" pitchFamily="50" charset="-122"/>
              </a:rPr>
              <a:t>远程</a:t>
            </a:r>
            <a:r>
              <a:rPr lang="zh-CN" altLang="en-US" sz="2800" b="1" kern="1400" dirty="0">
                <a:solidFill>
                  <a:schemeClr val="accent1"/>
                </a:solidFill>
                <a:effectLst/>
                <a:latin typeface="微软雅黑" panose="020B0503020204020204" pitchFamily="34" charset="-122"/>
                <a:ea typeface="微软雅黑" panose="020B0503020204020204" pitchFamily="34" charset="-122"/>
                <a:sym typeface="造字工房悦黑体验版常规体" pitchFamily="50" charset="-122"/>
              </a:rPr>
              <a:t>会诊</a:t>
            </a:r>
            <a:endParaRPr lang="zh-CN" altLang="en-US" sz="2800" b="1" kern="1400" dirty="0">
              <a:solidFill>
                <a:schemeClr val="accent1"/>
              </a:solidFill>
              <a:effectLst/>
              <a:latin typeface="微软雅黑" panose="020B0503020204020204" pitchFamily="34" charset="-122"/>
              <a:ea typeface="微软雅黑" panose="020B0503020204020204" pitchFamily="34" charset="-122"/>
              <a:sym typeface="造字工房悦黑体验版常规体" pitchFamily="50" charset="-122"/>
            </a:endParaRPr>
          </a:p>
        </p:txBody>
      </p:sp>
      <p:sp>
        <p:nvSpPr>
          <p:cNvPr id="3" name="矩形 2"/>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4" name="矩形 3"/>
          <p:cNvSpPr/>
          <p:nvPr/>
        </p:nvSpPr>
        <p:spPr>
          <a:xfrm>
            <a:off x="2425303" y="5056585"/>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pic>
        <p:nvPicPr>
          <p:cNvPr id="5" name="图片 4"/>
          <p:cNvPicPr>
            <a:picLocks noChangeAspect="1"/>
          </p:cNvPicPr>
          <p:nvPr/>
        </p:nvPicPr>
        <p:blipFill>
          <a:blip r:embed="rId1" cstate="print"/>
          <a:stretch>
            <a:fillRect/>
          </a:stretch>
        </p:blipFill>
        <p:spPr>
          <a:xfrm>
            <a:off x="463000" y="1642041"/>
            <a:ext cx="4857274" cy="272415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rotWithShape="1">
          <a:blip r:embed="rId2" cstate="print"/>
          <a:srcRect b="2342"/>
          <a:stretch>
            <a:fillRect/>
          </a:stretch>
        </p:blipFill>
        <p:spPr>
          <a:xfrm>
            <a:off x="3022283" y="990407"/>
            <a:ext cx="5642134" cy="3346807"/>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7"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燕尾形 7"/>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156210" y="925195"/>
            <a:ext cx="3081655" cy="460375"/>
          </a:xfrm>
          <a:prstGeom prst="rect">
            <a:avLst/>
          </a:prstGeom>
          <a:noFill/>
        </p:spPr>
        <p:txBody>
          <a:bodyPr wrap="square" rtlCol="0" anchor="t">
            <a:spAutoFit/>
          </a:bodyPr>
          <a:p>
            <a:pPr indent="0">
              <a:lnSpc>
                <a:spcPct val="150000"/>
              </a:lnSpc>
              <a:buClr>
                <a:srgbClr val="10C8FF"/>
              </a:buClr>
              <a:buSzPct val="120000"/>
              <a:buFont typeface="Wingdings" panose="05000000000000000000" charset="0"/>
              <a:buNone/>
              <a:defRPr/>
            </a:pPr>
            <a:r>
              <a:rPr lang="zh-CN" altLang="en-US" sz="1600" kern="1400" dirty="0">
                <a:latin typeface="微软雅黑" panose="020B0503020204020204" pitchFamily="34" charset="-122"/>
                <a:ea typeface="微软雅黑" panose="020B0503020204020204" pitchFamily="34" charset="-122"/>
                <a:sym typeface="造字工房悦黑体验版常规体" pitchFamily="50" charset="-122"/>
              </a:rPr>
              <a:t>可提供远程会诊和线上医患交互</a:t>
            </a:r>
            <a:endParaRPr lang="zh-CN" altLang="en-US" sz="1600"/>
          </a:p>
        </p:txBody>
      </p:sp>
    </p:spTree>
    <p:custDataLst>
      <p:tags r:id="rId3"/>
    </p:custData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3" name="矩形 2"/>
          <p:cNvSpPr/>
          <p:nvPr/>
        </p:nvSpPr>
        <p:spPr>
          <a:xfrm>
            <a:off x="2425303" y="5056585"/>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pic>
        <p:nvPicPr>
          <p:cNvPr id="3584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91385" y="848995"/>
            <a:ext cx="7185660" cy="425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t="1685"/>
          <a:stretch>
            <a:fillRect/>
          </a:stretch>
        </p:blipFill>
        <p:spPr bwMode="auto">
          <a:xfrm>
            <a:off x="3211275" y="1308418"/>
            <a:ext cx="5145881"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10"/>
          <p:cNvSpPr txBox="1"/>
          <p:nvPr/>
        </p:nvSpPr>
        <p:spPr>
          <a:xfrm>
            <a:off x="464185" y="2115185"/>
            <a:ext cx="2365375" cy="714375"/>
          </a:xfrm>
          <a:prstGeom prst="rect">
            <a:avLst/>
          </a:prstGeom>
          <a:noFill/>
        </p:spPr>
        <p:txBody>
          <a:bodyPr wrap="square">
            <a:spAutoFit/>
          </a:bodyPr>
          <a:lstStyle/>
          <a:p>
            <a:pPr>
              <a:lnSpc>
                <a:spcPct val="150000"/>
              </a:lnSpc>
              <a:buClr>
                <a:srgbClr val="10C8FF"/>
              </a:buClr>
              <a:buSzPct val="120000"/>
              <a:defRPr/>
            </a:pPr>
            <a:r>
              <a:rPr lang="zh-CN" altLang="en-US" sz="1350" kern="1400" dirty="0">
                <a:latin typeface="微软雅黑" panose="020B0503020204020204" pitchFamily="34" charset="-122"/>
                <a:ea typeface="微软雅黑" panose="020B0503020204020204" pitchFamily="34" charset="-122"/>
                <a:sym typeface="造字工房悦黑体验版常规体" pitchFamily="50" charset="-122"/>
              </a:rPr>
              <a:t>通过远程视频系统，可实现医护人员的远程教育及培训。</a:t>
            </a:r>
            <a:endParaRPr lang="zh-CN" altLang="en-US" sz="1350" kern="1400" dirty="0">
              <a:latin typeface="微软雅黑" panose="020B0503020204020204" pitchFamily="34" charset="-122"/>
              <a:ea typeface="微软雅黑" panose="020B0503020204020204" pitchFamily="34" charset="-122"/>
              <a:sym typeface="造字工房悦黑体验版常规体" pitchFamily="50" charset="-122"/>
            </a:endParaRPr>
          </a:p>
        </p:txBody>
      </p:sp>
      <p:sp>
        <p:nvSpPr>
          <p:cNvPr id="8" name="燕尾形 7"/>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3590925" y="370205"/>
            <a:ext cx="1612900" cy="521970"/>
          </a:xfrm>
          <a:prstGeom prst="rect">
            <a:avLst/>
          </a:prstGeom>
          <a:noFill/>
        </p:spPr>
        <p:txBody>
          <a:bodyPr wrap="none" rtlCol="0" anchor="t">
            <a:spAutoFit/>
            <a:scene3d>
              <a:camera prst="orthographicFront"/>
              <a:lightRig rig="threePt" dir="t"/>
            </a:scene3d>
          </a:bodyPr>
          <a:p>
            <a:r>
              <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远程培训</a:t>
            </a:r>
            <a:endPar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Tree>
    <p:custDataLst>
      <p:tags r:id="rId3"/>
    </p:custData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Administrator.ZX-201612270002\Desktop\截图\诊所老板\知识库入口.png"/>
          <p:cNvPicPr>
            <a:picLocks noChangeAspect="1" noChangeArrowheads="1"/>
          </p:cNvPicPr>
          <p:nvPr/>
        </p:nvPicPr>
        <p:blipFill>
          <a:blip r:embed="rId1" cstate="print">
            <a:extLst>
              <a:ext uri="{28A0092B-C50C-407E-A947-70E740481C1C}">
                <a14:useLocalDpi xmlns:a14="http://schemas.microsoft.com/office/drawing/2010/main" val="0"/>
              </a:ext>
            </a:extLst>
          </a:blip>
          <a:srcRect t="2779"/>
          <a:stretch>
            <a:fillRect/>
          </a:stretch>
        </p:blipFill>
        <p:spPr bwMode="auto">
          <a:xfrm>
            <a:off x="623887" y="1358028"/>
            <a:ext cx="5444729" cy="265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descr="知识库（诊断）.png"/>
          <p:cNvPicPr>
            <a:picLocks noChangeAspect="1"/>
          </p:cNvPicPr>
          <p:nvPr/>
        </p:nvPicPr>
        <p:blipFill>
          <a:blip r:embed="rId2">
            <a:extLst>
              <a:ext uri="{28A0092B-C50C-407E-A947-70E740481C1C}">
                <a14:useLocalDpi xmlns:a14="http://schemas.microsoft.com/office/drawing/2010/main" val="0"/>
              </a:ext>
            </a:extLst>
          </a:blip>
          <a:srcRect l="1070" r="871" b="2809"/>
          <a:stretch>
            <a:fillRect/>
          </a:stretch>
        </p:blipFill>
        <p:spPr bwMode="auto">
          <a:xfrm>
            <a:off x="1571626" y="1548528"/>
            <a:ext cx="4088606" cy="267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8" descr="知识库（用药指南）.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1269" y="1818799"/>
            <a:ext cx="4088606" cy="282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9" descr="知识库（药品）.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45656" y="2140268"/>
            <a:ext cx="4087416" cy="277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345815" y="355600"/>
            <a:ext cx="3042285" cy="737235"/>
          </a:xfrm>
          <a:prstGeom prst="rect">
            <a:avLst/>
          </a:prstGeom>
        </p:spPr>
        <p:txBody>
          <a:bodyPr wrap="square">
            <a:spAutoFit/>
          </a:bodyPr>
          <a:lstStyle/>
          <a:p>
            <a:pPr indent="0">
              <a:lnSpc>
                <a:spcPct val="150000"/>
              </a:lnSpc>
              <a:buClr>
                <a:srgbClr val="10C8FF"/>
              </a:buClr>
              <a:buSzPct val="120000"/>
              <a:buFont typeface="Wingdings" panose="05000000000000000000" charset="0"/>
              <a:buNone/>
              <a:defRPr/>
            </a:pPr>
            <a:r>
              <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临床辅助决策</a:t>
            </a:r>
            <a:endParaRPr lang="zh-CN" altLang="en-US" sz="28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
        <p:nvSpPr>
          <p:cNvPr id="8"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燕尾形 8"/>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6619875" y="1308735"/>
            <a:ext cx="2281555" cy="737235"/>
          </a:xfrm>
          <a:prstGeom prst="rect">
            <a:avLst/>
          </a:prstGeom>
          <a:noFill/>
        </p:spPr>
        <p:txBody>
          <a:bodyPr wrap="square" rtlCol="0" anchor="t">
            <a:spAutoFit/>
          </a:bodyPr>
          <a:p>
            <a:pPr indent="0">
              <a:lnSpc>
                <a:spcPct val="150000"/>
              </a:lnSpc>
              <a:buClr>
                <a:srgbClr val="10C8FF"/>
              </a:buClr>
              <a:buSzPct val="120000"/>
              <a:buFont typeface="Wingdings" panose="05000000000000000000" charset="0"/>
              <a:buNone/>
              <a:defRPr/>
            </a:pPr>
            <a:r>
              <a:rPr lang="zh-CN" altLang="en-US" sz="1400" kern="1400" dirty="0">
                <a:latin typeface="微软雅黑" panose="020B0503020204020204" pitchFamily="34" charset="-122"/>
                <a:ea typeface="微软雅黑" panose="020B0503020204020204" pitchFamily="34" charset="-122"/>
                <a:sym typeface="造字工房悦黑体验版常规体" pitchFamily="50" charset="-122"/>
              </a:rPr>
              <a:t>系统嵌有知识库系统，可支持辅助诊断和合理用药</a:t>
            </a:r>
            <a:endParaRPr lang="zh-CN" altLang="en-US" sz="1400"/>
          </a:p>
        </p:txBody>
      </p:sp>
    </p:spTree>
    <p:custDataLst>
      <p:tags r:id="rId5"/>
    </p:custData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Oval 12"/>
          <p:cNvSpPr>
            <a:spLocks noChangeArrowheads="1"/>
          </p:cNvSpPr>
          <p:nvPr/>
        </p:nvSpPr>
        <p:spPr bwMode="auto">
          <a:xfrm>
            <a:off x="2870746" y="2129334"/>
            <a:ext cx="1064419" cy="1063228"/>
          </a:xfrm>
          <a:prstGeom prst="ellipse">
            <a:avLst/>
          </a:prstGeom>
          <a:solidFill>
            <a:srgbClr val="1B81C3"/>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35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893" name="任意多边形 74"/>
          <p:cNvSpPr>
            <a:spLocks noChangeArrowheads="1"/>
          </p:cNvSpPr>
          <p:nvPr/>
        </p:nvSpPr>
        <p:spPr bwMode="auto">
          <a:xfrm>
            <a:off x="2695724" y="2977059"/>
            <a:ext cx="781050" cy="1448990"/>
          </a:xfrm>
          <a:custGeom>
            <a:avLst/>
            <a:gdLst>
              <a:gd name="T0" fmla="*/ 163126 w 1041283"/>
              <a:gd name="T1" fmla="*/ 116712 h 1932316"/>
              <a:gd name="T2" fmla="*/ 344401 w 1041283"/>
              <a:gd name="T3" fmla="*/ 281248 h 1932316"/>
              <a:gd name="T4" fmla="*/ 181717 w 1041283"/>
              <a:gd name="T5" fmla="*/ 462003 h 1932316"/>
              <a:gd name="T6" fmla="*/ 452 w 1041283"/>
              <a:gd name="T7" fmla="*/ 297467 h 1932316"/>
              <a:gd name="T8" fmla="*/ 163126 w 1041283"/>
              <a:gd name="T9" fmla="*/ 116712 h 1932316"/>
              <a:gd name="T10" fmla="*/ 649980 w 1041283"/>
              <a:gd name="T11" fmla="*/ 5 h 1932316"/>
              <a:gd name="T12" fmla="*/ 676879 w 1041283"/>
              <a:gd name="T13" fmla="*/ 4973 h 1932316"/>
              <a:gd name="T14" fmla="*/ 714050 w 1041283"/>
              <a:gd name="T15" fmla="*/ 97843 h 1932316"/>
              <a:gd name="T16" fmla="*/ 581621 w 1041283"/>
              <a:gd name="T17" fmla="*/ 411290 h 1932316"/>
              <a:gd name="T18" fmla="*/ 576802 w 1041283"/>
              <a:gd name="T19" fmla="*/ 418450 h 1932316"/>
              <a:gd name="T20" fmla="*/ 574786 w 1041283"/>
              <a:gd name="T21" fmla="*/ 424805 h 1932316"/>
              <a:gd name="T22" fmla="*/ 556967 w 1041283"/>
              <a:gd name="T23" fmla="*/ 445495 h 1932316"/>
              <a:gd name="T24" fmla="*/ 500823 w 1041283"/>
              <a:gd name="T25" fmla="*/ 489517 h 1932316"/>
              <a:gd name="T26" fmla="*/ 489685 w 1041283"/>
              <a:gd name="T27" fmla="*/ 498247 h 1932316"/>
              <a:gd name="T28" fmla="*/ 490030 w 1041283"/>
              <a:gd name="T29" fmla="*/ 498452 h 1932316"/>
              <a:gd name="T30" fmla="*/ 511277 w 1041283"/>
              <a:gd name="T31" fmla="*/ 489604 h 1932316"/>
              <a:gd name="T32" fmla="*/ 672388 w 1041283"/>
              <a:gd name="T33" fmla="*/ 422498 h 1932316"/>
              <a:gd name="T34" fmla="*/ 672751 w 1041283"/>
              <a:gd name="T35" fmla="*/ 422795 h 1932316"/>
              <a:gd name="T36" fmla="*/ 673044 w 1041283"/>
              <a:gd name="T37" fmla="*/ 422189 h 1932316"/>
              <a:gd name="T38" fmla="*/ 907614 w 1041283"/>
              <a:gd name="T39" fmla="*/ 139219 h 1932316"/>
              <a:gd name="T40" fmla="*/ 1014450 w 1041283"/>
              <a:gd name="T41" fmla="*/ 129945 h 1932316"/>
              <a:gd name="T42" fmla="*/ 1026059 w 1041283"/>
              <a:gd name="T43" fmla="*/ 234317 h 1932316"/>
              <a:gd name="T44" fmla="*/ 819358 w 1041283"/>
              <a:gd name="T45" fmla="*/ 503368 h 1932316"/>
              <a:gd name="T46" fmla="*/ 792831 w 1041283"/>
              <a:gd name="T47" fmla="*/ 523304 h 1932316"/>
              <a:gd name="T48" fmla="*/ 785652 w 1041283"/>
              <a:gd name="T49" fmla="*/ 525806 h 1932316"/>
              <a:gd name="T50" fmla="*/ 781007 w 1041283"/>
              <a:gd name="T51" fmla="*/ 527977 h 1932316"/>
              <a:gd name="T52" fmla="*/ 562895 w 1041283"/>
              <a:gd name="T53" fmla="*/ 629626 h 1932316"/>
              <a:gd name="T54" fmla="*/ 554313 w 1041283"/>
              <a:gd name="T55" fmla="*/ 633622 h 1932316"/>
              <a:gd name="T56" fmla="*/ 555050 w 1041283"/>
              <a:gd name="T57" fmla="*/ 646223 h 1932316"/>
              <a:gd name="T58" fmla="*/ 581445 w 1041283"/>
              <a:gd name="T59" fmla="*/ 1097294 h 1932316"/>
              <a:gd name="T60" fmla="*/ 579857 w 1041283"/>
              <a:gd name="T61" fmla="*/ 1110293 h 1932316"/>
              <a:gd name="T62" fmla="*/ 593410 w 1041283"/>
              <a:gd name="T63" fmla="*/ 1161323 h 1932316"/>
              <a:gd name="T64" fmla="*/ 659251 w 1041283"/>
              <a:gd name="T65" fmla="*/ 1409365 h 1932316"/>
              <a:gd name="T66" fmla="*/ 660039 w 1041283"/>
              <a:gd name="T67" fmla="*/ 1420477 h 1932316"/>
              <a:gd name="T68" fmla="*/ 660365 w 1041283"/>
              <a:gd name="T69" fmla="*/ 1420950 h 1932316"/>
              <a:gd name="T70" fmla="*/ 667677 w 1041283"/>
              <a:gd name="T71" fmla="*/ 1455648 h 1932316"/>
              <a:gd name="T72" fmla="*/ 674627 w 1041283"/>
              <a:gd name="T73" fmla="*/ 1836208 h 1932316"/>
              <a:gd name="T74" fmla="*/ 584300 w 1041283"/>
              <a:gd name="T75" fmla="*/ 1929027 h 1932316"/>
              <a:gd name="T76" fmla="*/ 491650 w 1041283"/>
              <a:gd name="T77" fmla="*/ 1838531 h 1932316"/>
              <a:gd name="T78" fmla="*/ 484741 w 1041283"/>
              <a:gd name="T79" fmla="*/ 1460275 h 1932316"/>
              <a:gd name="T80" fmla="*/ 482597 w 1041283"/>
              <a:gd name="T81" fmla="*/ 1455747 h 1932316"/>
              <a:gd name="T82" fmla="*/ 420373 w 1041283"/>
              <a:gd name="T83" fmla="*/ 1227280 h 1932316"/>
              <a:gd name="T84" fmla="*/ 411263 w 1041283"/>
              <a:gd name="T85" fmla="*/ 1288578 h 1932316"/>
              <a:gd name="T86" fmla="*/ 389777 w 1041283"/>
              <a:gd name="T87" fmla="*/ 1433178 h 1932316"/>
              <a:gd name="T88" fmla="*/ 377518 w 1041283"/>
              <a:gd name="T89" fmla="*/ 1467462 h 1932316"/>
              <a:gd name="T90" fmla="*/ 377084 w 1041283"/>
              <a:gd name="T91" fmla="*/ 1470512 h 1932316"/>
              <a:gd name="T92" fmla="*/ 244963 w 1041283"/>
              <a:gd name="T93" fmla="*/ 1827305 h 1932316"/>
              <a:gd name="T94" fmla="*/ 126740 w 1041283"/>
              <a:gd name="T95" fmla="*/ 1880591 h 1932316"/>
              <a:gd name="T96" fmla="*/ 73425 w 1041283"/>
              <a:gd name="T97" fmla="*/ 1762435 h 1932316"/>
              <a:gd name="T98" fmla="*/ 205554 w 1041283"/>
              <a:gd name="T99" fmla="*/ 1405642 h 1932316"/>
              <a:gd name="T100" fmla="*/ 209206 w 1041283"/>
              <a:gd name="T101" fmla="*/ 1400009 h 1932316"/>
              <a:gd name="T102" fmla="*/ 245137 w 1041283"/>
              <a:gd name="T103" fmla="*/ 1159576 h 1932316"/>
              <a:gd name="T104" fmla="*/ 198570 w 1041283"/>
              <a:gd name="T105" fmla="*/ 602679 h 1932316"/>
              <a:gd name="T106" fmla="*/ 224386 w 1041283"/>
              <a:gd name="T107" fmla="*/ 531274 h 1932316"/>
              <a:gd name="T108" fmla="*/ 233229 w 1041283"/>
              <a:gd name="T109" fmla="*/ 524557 h 1932316"/>
              <a:gd name="T110" fmla="*/ 241087 w 1041283"/>
              <a:gd name="T111" fmla="*/ 514837 h 1932316"/>
              <a:gd name="T112" fmla="*/ 458613 w 1041283"/>
              <a:gd name="T113" fmla="*/ 344275 h 1932316"/>
              <a:gd name="T114" fmla="*/ 586273 w 1041283"/>
              <a:gd name="T115" fmla="*/ 42125 h 1932316"/>
              <a:gd name="T116" fmla="*/ 649980 w 1041283"/>
              <a:gd name="T117" fmla="*/ 5 h 19323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41283"/>
              <a:gd name="T178" fmla="*/ 0 h 1932316"/>
              <a:gd name="T179" fmla="*/ 1041283 w 1041283"/>
              <a:gd name="T180" fmla="*/ 1932316 h 19323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41283" h="1932316">
                <a:moveTo>
                  <a:pt x="162946" y="116912"/>
                </a:moveTo>
                <a:cubicBezTo>
                  <a:pt x="258121" y="112270"/>
                  <a:pt x="339369" y="184231"/>
                  <a:pt x="344011" y="281728"/>
                </a:cubicBezTo>
                <a:cubicBezTo>
                  <a:pt x="348654" y="376903"/>
                  <a:pt x="276692" y="458150"/>
                  <a:pt x="181517" y="462793"/>
                </a:cubicBezTo>
                <a:cubicBezTo>
                  <a:pt x="86342" y="467435"/>
                  <a:pt x="5095" y="393152"/>
                  <a:pt x="452" y="297977"/>
                </a:cubicBezTo>
                <a:cubicBezTo>
                  <a:pt x="-6512" y="202802"/>
                  <a:pt x="67771" y="121555"/>
                  <a:pt x="162946" y="116912"/>
                </a:cubicBezTo>
                <a:close/>
                <a:moveTo>
                  <a:pt x="649250" y="5"/>
                </a:moveTo>
                <a:cubicBezTo>
                  <a:pt x="658279" y="-104"/>
                  <a:pt x="667417" y="1495"/>
                  <a:pt x="676119" y="4983"/>
                </a:cubicBezTo>
                <a:cubicBezTo>
                  <a:pt x="713250" y="21264"/>
                  <a:pt x="729495" y="63127"/>
                  <a:pt x="713250" y="98013"/>
                </a:cubicBezTo>
                <a:cubicBezTo>
                  <a:pt x="713250" y="98013"/>
                  <a:pt x="713250" y="98013"/>
                  <a:pt x="580971" y="411990"/>
                </a:cubicBezTo>
                <a:lnTo>
                  <a:pt x="576152" y="419160"/>
                </a:lnTo>
                <a:lnTo>
                  <a:pt x="574136" y="425525"/>
                </a:lnTo>
                <a:cubicBezTo>
                  <a:pt x="569822" y="433375"/>
                  <a:pt x="563877" y="440466"/>
                  <a:pt x="556337" y="446255"/>
                </a:cubicBezTo>
                <a:cubicBezTo>
                  <a:pt x="556337" y="446255"/>
                  <a:pt x="556337" y="446255"/>
                  <a:pt x="500263" y="490347"/>
                </a:cubicBezTo>
                <a:lnTo>
                  <a:pt x="489135" y="499097"/>
                </a:lnTo>
                <a:lnTo>
                  <a:pt x="489480" y="499302"/>
                </a:lnTo>
                <a:lnTo>
                  <a:pt x="510707" y="490435"/>
                </a:lnTo>
                <a:cubicBezTo>
                  <a:pt x="549852" y="474085"/>
                  <a:pt x="602044" y="452285"/>
                  <a:pt x="671633" y="423218"/>
                </a:cubicBezTo>
                <a:lnTo>
                  <a:pt x="671991" y="423515"/>
                </a:lnTo>
                <a:lnTo>
                  <a:pt x="672284" y="422909"/>
                </a:lnTo>
                <a:lnTo>
                  <a:pt x="906594" y="139459"/>
                </a:lnTo>
                <a:cubicBezTo>
                  <a:pt x="934433" y="106931"/>
                  <a:pt x="980831" y="102285"/>
                  <a:pt x="1013310" y="130165"/>
                </a:cubicBezTo>
                <a:cubicBezTo>
                  <a:pt x="1045788" y="155722"/>
                  <a:pt x="1050428" y="202189"/>
                  <a:pt x="1024909" y="234717"/>
                </a:cubicBezTo>
                <a:cubicBezTo>
                  <a:pt x="1024909" y="234717"/>
                  <a:pt x="1024909" y="234717"/>
                  <a:pt x="818438" y="504228"/>
                </a:cubicBezTo>
                <a:cubicBezTo>
                  <a:pt x="812059" y="511779"/>
                  <a:pt x="802779" y="518603"/>
                  <a:pt x="791941" y="524194"/>
                </a:cubicBezTo>
                <a:lnTo>
                  <a:pt x="784772" y="526706"/>
                </a:lnTo>
                <a:lnTo>
                  <a:pt x="780127" y="528877"/>
                </a:lnTo>
                <a:cubicBezTo>
                  <a:pt x="759913" y="538324"/>
                  <a:pt x="706009" y="563516"/>
                  <a:pt x="562265" y="630696"/>
                </a:cubicBezTo>
                <a:lnTo>
                  <a:pt x="553693" y="634702"/>
                </a:lnTo>
                <a:lnTo>
                  <a:pt x="554430" y="647323"/>
                </a:lnTo>
                <a:cubicBezTo>
                  <a:pt x="558196" y="711872"/>
                  <a:pt x="565729" y="840970"/>
                  <a:pt x="580795" y="1099164"/>
                </a:cubicBezTo>
                <a:lnTo>
                  <a:pt x="579207" y="1112183"/>
                </a:lnTo>
                <a:lnTo>
                  <a:pt x="592740" y="1163303"/>
                </a:lnTo>
                <a:cubicBezTo>
                  <a:pt x="608738" y="1223740"/>
                  <a:pt x="630069" y="1304322"/>
                  <a:pt x="658511" y="1411765"/>
                </a:cubicBezTo>
                <a:lnTo>
                  <a:pt x="659299" y="1422897"/>
                </a:lnTo>
                <a:lnTo>
                  <a:pt x="659625" y="1423370"/>
                </a:lnTo>
                <a:cubicBezTo>
                  <a:pt x="664324" y="1434157"/>
                  <a:pt x="666927" y="1445924"/>
                  <a:pt x="666927" y="1458128"/>
                </a:cubicBezTo>
                <a:cubicBezTo>
                  <a:pt x="666927" y="1458128"/>
                  <a:pt x="666927" y="1458128"/>
                  <a:pt x="673867" y="1839338"/>
                </a:cubicBezTo>
                <a:cubicBezTo>
                  <a:pt x="673867" y="1890476"/>
                  <a:pt x="634537" y="1932316"/>
                  <a:pt x="583640" y="1932316"/>
                </a:cubicBezTo>
                <a:cubicBezTo>
                  <a:pt x="532743" y="1932316"/>
                  <a:pt x="491100" y="1892801"/>
                  <a:pt x="491100" y="1841663"/>
                </a:cubicBezTo>
                <a:lnTo>
                  <a:pt x="484201" y="1462765"/>
                </a:lnTo>
                <a:lnTo>
                  <a:pt x="482057" y="1458227"/>
                </a:lnTo>
                <a:lnTo>
                  <a:pt x="419903" y="1229370"/>
                </a:lnTo>
                <a:lnTo>
                  <a:pt x="410803" y="1290776"/>
                </a:lnTo>
                <a:cubicBezTo>
                  <a:pt x="404579" y="1332772"/>
                  <a:pt x="397466" y="1380767"/>
                  <a:pt x="389337" y="1435618"/>
                </a:cubicBezTo>
                <a:lnTo>
                  <a:pt x="377098" y="1469962"/>
                </a:lnTo>
                <a:lnTo>
                  <a:pt x="376664" y="1473020"/>
                </a:lnTo>
                <a:cubicBezTo>
                  <a:pt x="376664" y="1473020"/>
                  <a:pt x="376664" y="1473020"/>
                  <a:pt x="244686" y="1830418"/>
                </a:cubicBezTo>
                <a:cubicBezTo>
                  <a:pt x="226162" y="1876834"/>
                  <a:pt x="172908" y="1902362"/>
                  <a:pt x="126600" y="1883796"/>
                </a:cubicBezTo>
                <a:cubicBezTo>
                  <a:pt x="77976" y="1865230"/>
                  <a:pt x="54822" y="1811852"/>
                  <a:pt x="73345" y="1765437"/>
                </a:cubicBezTo>
                <a:lnTo>
                  <a:pt x="205324" y="1408038"/>
                </a:lnTo>
                <a:lnTo>
                  <a:pt x="208974" y="1402396"/>
                </a:lnTo>
                <a:lnTo>
                  <a:pt x="244857" y="1161554"/>
                </a:lnTo>
                <a:lnTo>
                  <a:pt x="198350" y="603709"/>
                </a:lnTo>
                <a:cubicBezTo>
                  <a:pt x="197191" y="576959"/>
                  <a:pt x="207042" y="551372"/>
                  <a:pt x="224136" y="532182"/>
                </a:cubicBezTo>
                <a:lnTo>
                  <a:pt x="232969" y="525447"/>
                </a:lnTo>
                <a:lnTo>
                  <a:pt x="240817" y="515717"/>
                </a:lnTo>
                <a:lnTo>
                  <a:pt x="458098" y="344865"/>
                </a:lnTo>
                <a:lnTo>
                  <a:pt x="585613" y="42195"/>
                </a:lnTo>
                <a:cubicBezTo>
                  <a:pt x="596056" y="16031"/>
                  <a:pt x="622164" y="332"/>
                  <a:pt x="649250" y="5"/>
                </a:cubicBezTo>
                <a:close/>
              </a:path>
            </a:pathLst>
          </a:custGeom>
          <a:solidFill>
            <a:srgbClr val="013F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7894" name="Oval 9"/>
          <p:cNvSpPr>
            <a:spLocks noChangeArrowheads="1"/>
          </p:cNvSpPr>
          <p:nvPr/>
        </p:nvSpPr>
        <p:spPr bwMode="auto">
          <a:xfrm>
            <a:off x="4139952" y="1131590"/>
            <a:ext cx="1063228" cy="1064419"/>
          </a:xfrm>
          <a:prstGeom prst="ellipse">
            <a:avLst/>
          </a:prstGeom>
          <a:solidFill>
            <a:srgbClr val="1B81C3"/>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35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895" name="任意多边形 76"/>
          <p:cNvSpPr>
            <a:spLocks noChangeArrowheads="1"/>
          </p:cNvSpPr>
          <p:nvPr/>
        </p:nvSpPr>
        <p:spPr bwMode="auto">
          <a:xfrm>
            <a:off x="4459040" y="2069802"/>
            <a:ext cx="1039415" cy="1708547"/>
          </a:xfrm>
          <a:custGeom>
            <a:avLst/>
            <a:gdLst>
              <a:gd name="T0" fmla="*/ 511417 w 1386310"/>
              <a:gd name="T1" fmla="*/ 270715 h 2277480"/>
              <a:gd name="T2" fmla="*/ 712726 w 1386310"/>
              <a:gd name="T3" fmla="*/ 454545 h 2277480"/>
              <a:gd name="T4" fmla="*/ 532239 w 1386310"/>
              <a:gd name="T5" fmla="*/ 654662 h 2277480"/>
              <a:gd name="T6" fmla="*/ 330928 w 1386310"/>
              <a:gd name="T7" fmla="*/ 473163 h 2277480"/>
              <a:gd name="T8" fmla="*/ 511417 w 1386310"/>
              <a:gd name="T9" fmla="*/ 270715 h 2277480"/>
              <a:gd name="T10" fmla="*/ 71825 w 1386310"/>
              <a:gd name="T11" fmla="*/ 442 h 2277480"/>
              <a:gd name="T12" fmla="*/ 155095 w 1386310"/>
              <a:gd name="T13" fmla="*/ 70274 h 2277480"/>
              <a:gd name="T14" fmla="*/ 186376 w 1386310"/>
              <a:gd name="T15" fmla="*/ 432341 h 2277480"/>
              <a:gd name="T16" fmla="*/ 361024 w 1386310"/>
              <a:gd name="T17" fmla="*/ 681108 h 2277480"/>
              <a:gd name="T18" fmla="*/ 376949 w 1386310"/>
              <a:gd name="T19" fmla="*/ 680959 h 2277480"/>
              <a:gd name="T20" fmla="*/ 543444 w 1386310"/>
              <a:gd name="T21" fmla="*/ 711192 h 2277480"/>
              <a:gd name="T22" fmla="*/ 582864 w 1386310"/>
              <a:gd name="T23" fmla="*/ 727584 h 2277480"/>
              <a:gd name="T24" fmla="*/ 587341 w 1386310"/>
              <a:gd name="T25" fmla="*/ 732000 h 2277480"/>
              <a:gd name="T26" fmla="*/ 892460 w 1386310"/>
              <a:gd name="T27" fmla="*/ 881825 h 2277480"/>
              <a:gd name="T28" fmla="*/ 1300994 w 1386310"/>
              <a:gd name="T29" fmla="*/ 850405 h 2277480"/>
              <a:gd name="T30" fmla="*/ 1381970 w 1386310"/>
              <a:gd name="T31" fmla="*/ 924835 h 2277480"/>
              <a:gd name="T32" fmla="*/ 1307935 w 1386310"/>
              <a:gd name="T33" fmla="*/ 1006243 h 2277480"/>
              <a:gd name="T34" fmla="*/ 884545 w 1386310"/>
              <a:gd name="T35" fmla="*/ 1038804 h 2277480"/>
              <a:gd name="T36" fmla="*/ 853671 w 1386310"/>
              <a:gd name="T37" fmla="*/ 1034372 h 2277480"/>
              <a:gd name="T38" fmla="*/ 842176 w 1386310"/>
              <a:gd name="T39" fmla="*/ 1027382 h 2277480"/>
              <a:gd name="T40" fmla="*/ 835122 w 1386310"/>
              <a:gd name="T41" fmla="*/ 1026871 h 2277480"/>
              <a:gd name="T42" fmla="*/ 641278 w 1386310"/>
              <a:gd name="T43" fmla="*/ 931687 h 2277480"/>
              <a:gd name="T44" fmla="*/ 616398 w 1386310"/>
              <a:gd name="T45" fmla="*/ 919469 h 2277480"/>
              <a:gd name="T46" fmla="*/ 533144 w 1386310"/>
              <a:gd name="T47" fmla="*/ 1367903 h 2277480"/>
              <a:gd name="T48" fmla="*/ 616924 w 1386310"/>
              <a:gd name="T49" fmla="*/ 1674901 h 2277480"/>
              <a:gd name="T50" fmla="*/ 627039 w 1386310"/>
              <a:gd name="T51" fmla="*/ 1685948 h 2277480"/>
              <a:gd name="T52" fmla="*/ 837493 w 1386310"/>
              <a:gd name="T53" fmla="*/ 2053434 h 2277480"/>
              <a:gd name="T54" fmla="*/ 802804 w 1386310"/>
              <a:gd name="T55" fmla="*/ 2190661 h 2277480"/>
              <a:gd name="T56" fmla="*/ 664043 w 1386310"/>
              <a:gd name="T57" fmla="*/ 2155772 h 2277480"/>
              <a:gd name="T58" fmla="*/ 453590 w 1386310"/>
              <a:gd name="T59" fmla="*/ 1790611 h 2277480"/>
              <a:gd name="T60" fmla="*/ 448178 w 1386310"/>
              <a:gd name="T61" fmla="*/ 1774728 h 2277480"/>
              <a:gd name="T62" fmla="*/ 441286 w 1386310"/>
              <a:gd name="T63" fmla="*/ 1768721 h 2277480"/>
              <a:gd name="T64" fmla="*/ 423749 w 1386310"/>
              <a:gd name="T65" fmla="*/ 1732929 h 2277480"/>
              <a:gd name="T66" fmla="*/ 380973 w 1386310"/>
              <a:gd name="T67" fmla="*/ 1576175 h 2277480"/>
              <a:gd name="T68" fmla="*/ 354541 w 1386310"/>
              <a:gd name="T69" fmla="*/ 1479316 h 2277480"/>
              <a:gd name="T70" fmla="*/ 347429 w 1386310"/>
              <a:gd name="T71" fmla="*/ 1478025 h 2277480"/>
              <a:gd name="T72" fmla="*/ 343095 w 1386310"/>
              <a:gd name="T73" fmla="*/ 1477239 h 2277480"/>
              <a:gd name="T74" fmla="*/ 301057 w 1386310"/>
              <a:gd name="T75" fmla="*/ 1737434 h 2277480"/>
              <a:gd name="T76" fmla="*/ 298013 w 1386310"/>
              <a:gd name="T77" fmla="*/ 1745599 h 2277480"/>
              <a:gd name="T78" fmla="*/ 299038 w 1386310"/>
              <a:gd name="T79" fmla="*/ 1748751 h 2277480"/>
              <a:gd name="T80" fmla="*/ 340689 w 1386310"/>
              <a:gd name="T81" fmla="*/ 2170658 h 2277480"/>
              <a:gd name="T82" fmla="*/ 250439 w 1386310"/>
              <a:gd name="T83" fmla="*/ 2282545 h 2277480"/>
              <a:gd name="T84" fmla="*/ 139363 w 1386310"/>
              <a:gd name="T85" fmla="*/ 2191637 h 2277480"/>
              <a:gd name="T86" fmla="*/ 97713 w 1386310"/>
              <a:gd name="T87" fmla="*/ 1772060 h 2277480"/>
              <a:gd name="T88" fmla="*/ 102055 w 1386310"/>
              <a:gd name="T89" fmla="*/ 1731595 h 2277480"/>
              <a:gd name="T90" fmla="*/ 103121 w 1386310"/>
              <a:gd name="T91" fmla="*/ 1729541 h 2277480"/>
              <a:gd name="T92" fmla="*/ 102332 w 1386310"/>
              <a:gd name="T93" fmla="*/ 1704859 h 2277480"/>
              <a:gd name="T94" fmla="*/ 178581 w 1386310"/>
              <a:gd name="T95" fmla="*/ 1218573 h 2277480"/>
              <a:gd name="T96" fmla="*/ 179047 w 1386310"/>
              <a:gd name="T97" fmla="*/ 1217389 h 2277480"/>
              <a:gd name="T98" fmla="*/ 187799 w 1386310"/>
              <a:gd name="T99" fmla="*/ 1161977 h 2277480"/>
              <a:gd name="T100" fmla="*/ 242015 w 1386310"/>
              <a:gd name="T101" fmla="*/ 818418 h 2277480"/>
              <a:gd name="T102" fmla="*/ 246979 w 1386310"/>
              <a:gd name="T103" fmla="*/ 786972 h 2277480"/>
              <a:gd name="T104" fmla="*/ 213978 w 1386310"/>
              <a:gd name="T105" fmla="*/ 740399 h 2277480"/>
              <a:gd name="T106" fmla="*/ 47982 w 1386310"/>
              <a:gd name="T107" fmla="*/ 506172 h 2277480"/>
              <a:gd name="T108" fmla="*/ 36590 w 1386310"/>
              <a:gd name="T109" fmla="*/ 477948 h 2277480"/>
              <a:gd name="T110" fmla="*/ 36609 w 1386310"/>
              <a:gd name="T111" fmla="*/ 472622 h 2277480"/>
              <a:gd name="T112" fmla="*/ 32505 w 1386310"/>
              <a:gd name="T113" fmla="*/ 458989 h 2277480"/>
              <a:gd name="T114" fmla="*/ 125 w 1386310"/>
              <a:gd name="T115" fmla="*/ 84238 h 2277480"/>
              <a:gd name="T116" fmla="*/ 71825 w 1386310"/>
              <a:gd name="T117" fmla="*/ 442 h 227748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86310"/>
              <a:gd name="T178" fmla="*/ 0 h 2277480"/>
              <a:gd name="T179" fmla="*/ 1386310 w 1386310"/>
              <a:gd name="T180" fmla="*/ 2277480 h 227748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86310" h="2277480">
                <a:moveTo>
                  <a:pt x="512978" y="270025"/>
                </a:moveTo>
                <a:cubicBezTo>
                  <a:pt x="619744" y="265383"/>
                  <a:pt x="710264" y="346619"/>
                  <a:pt x="714906" y="453385"/>
                </a:cubicBezTo>
                <a:cubicBezTo>
                  <a:pt x="719548" y="557831"/>
                  <a:pt x="638313" y="648350"/>
                  <a:pt x="533867" y="652992"/>
                </a:cubicBezTo>
                <a:cubicBezTo>
                  <a:pt x="427100" y="657634"/>
                  <a:pt x="336580" y="576399"/>
                  <a:pt x="331938" y="471953"/>
                </a:cubicBezTo>
                <a:cubicBezTo>
                  <a:pt x="327296" y="365187"/>
                  <a:pt x="408532" y="276988"/>
                  <a:pt x="512978" y="270025"/>
                </a:cubicBezTo>
                <a:close/>
                <a:moveTo>
                  <a:pt x="72045" y="442"/>
                </a:moveTo>
                <a:cubicBezTo>
                  <a:pt x="113805" y="-4201"/>
                  <a:pt x="150925" y="28303"/>
                  <a:pt x="155565" y="70094"/>
                </a:cubicBezTo>
                <a:lnTo>
                  <a:pt x="186946" y="431241"/>
                </a:lnTo>
                <a:lnTo>
                  <a:pt x="362124" y="679368"/>
                </a:lnTo>
                <a:lnTo>
                  <a:pt x="378099" y="679219"/>
                </a:lnTo>
                <a:cubicBezTo>
                  <a:pt x="545104" y="709377"/>
                  <a:pt x="545104" y="709377"/>
                  <a:pt x="545104" y="709377"/>
                </a:cubicBezTo>
                <a:cubicBezTo>
                  <a:pt x="559601" y="712277"/>
                  <a:pt x="572938" y="717932"/>
                  <a:pt x="584644" y="725725"/>
                </a:cubicBezTo>
                <a:lnTo>
                  <a:pt x="589136" y="730130"/>
                </a:lnTo>
                <a:lnTo>
                  <a:pt x="895188" y="879575"/>
                </a:lnTo>
                <a:lnTo>
                  <a:pt x="1304970" y="848235"/>
                </a:lnTo>
                <a:cubicBezTo>
                  <a:pt x="1349063" y="845915"/>
                  <a:pt x="1383873" y="880715"/>
                  <a:pt x="1386194" y="922475"/>
                </a:cubicBezTo>
                <a:cubicBezTo>
                  <a:pt x="1388514" y="966555"/>
                  <a:pt x="1356025" y="1001354"/>
                  <a:pt x="1311932" y="1003674"/>
                </a:cubicBezTo>
                <a:cubicBezTo>
                  <a:pt x="887248" y="1036154"/>
                  <a:pt x="887248" y="1036154"/>
                  <a:pt x="887248" y="1036154"/>
                </a:cubicBezTo>
                <a:cubicBezTo>
                  <a:pt x="876225" y="1036734"/>
                  <a:pt x="865781" y="1035139"/>
                  <a:pt x="856281" y="1031732"/>
                </a:cubicBezTo>
                <a:lnTo>
                  <a:pt x="844750" y="1024762"/>
                </a:lnTo>
                <a:lnTo>
                  <a:pt x="837674" y="1024251"/>
                </a:lnTo>
                <a:cubicBezTo>
                  <a:pt x="753593" y="983194"/>
                  <a:pt x="690533" y="952402"/>
                  <a:pt x="643238" y="929308"/>
                </a:cubicBezTo>
                <a:lnTo>
                  <a:pt x="618281" y="917122"/>
                </a:lnTo>
                <a:lnTo>
                  <a:pt x="534774" y="1364413"/>
                </a:lnTo>
                <a:lnTo>
                  <a:pt x="618810" y="1670627"/>
                </a:lnTo>
                <a:lnTo>
                  <a:pt x="628957" y="1681645"/>
                </a:lnTo>
                <a:lnTo>
                  <a:pt x="840053" y="2048194"/>
                </a:lnTo>
                <a:cubicBezTo>
                  <a:pt x="867889" y="2094593"/>
                  <a:pt x="853971" y="2157231"/>
                  <a:pt x="805257" y="2185070"/>
                </a:cubicBezTo>
                <a:cubicBezTo>
                  <a:pt x="756542" y="2215229"/>
                  <a:pt x="693910" y="2198990"/>
                  <a:pt x="666073" y="2150271"/>
                </a:cubicBezTo>
                <a:cubicBezTo>
                  <a:pt x="454978" y="1786042"/>
                  <a:pt x="454978" y="1786042"/>
                  <a:pt x="454978" y="1786042"/>
                </a:cubicBezTo>
                <a:lnTo>
                  <a:pt x="449548" y="1770200"/>
                </a:lnTo>
                <a:lnTo>
                  <a:pt x="442636" y="1764207"/>
                </a:lnTo>
                <a:cubicBezTo>
                  <a:pt x="434620" y="1753903"/>
                  <a:pt x="428526" y="1741858"/>
                  <a:pt x="425044" y="1728506"/>
                </a:cubicBezTo>
                <a:cubicBezTo>
                  <a:pt x="408795" y="1669295"/>
                  <a:pt x="394577" y="1617486"/>
                  <a:pt x="382136" y="1572153"/>
                </a:cubicBezTo>
                <a:lnTo>
                  <a:pt x="355622" y="1475541"/>
                </a:lnTo>
                <a:lnTo>
                  <a:pt x="348489" y="1474253"/>
                </a:lnTo>
                <a:lnTo>
                  <a:pt x="344145" y="1473469"/>
                </a:lnTo>
                <a:lnTo>
                  <a:pt x="301977" y="1733000"/>
                </a:lnTo>
                <a:lnTo>
                  <a:pt x="298923" y="1741144"/>
                </a:lnTo>
                <a:lnTo>
                  <a:pt x="299949" y="1744288"/>
                </a:lnTo>
                <a:lnTo>
                  <a:pt x="341729" y="2165119"/>
                </a:lnTo>
                <a:cubicBezTo>
                  <a:pt x="348692" y="2220919"/>
                  <a:pt x="306912" y="2269745"/>
                  <a:pt x="251206" y="2276720"/>
                </a:cubicBezTo>
                <a:cubicBezTo>
                  <a:pt x="195499" y="2283695"/>
                  <a:pt x="146756" y="2241845"/>
                  <a:pt x="139793" y="2186044"/>
                </a:cubicBezTo>
                <a:cubicBezTo>
                  <a:pt x="98013" y="1767538"/>
                  <a:pt x="98013" y="1767538"/>
                  <a:pt x="98013" y="1767538"/>
                </a:cubicBezTo>
                <a:cubicBezTo>
                  <a:pt x="96852" y="1753588"/>
                  <a:pt x="98448" y="1739928"/>
                  <a:pt x="102365" y="1727177"/>
                </a:cubicBezTo>
                <a:lnTo>
                  <a:pt x="103438" y="1725127"/>
                </a:lnTo>
                <a:lnTo>
                  <a:pt x="102642" y="1700508"/>
                </a:lnTo>
                <a:cubicBezTo>
                  <a:pt x="179131" y="1215463"/>
                  <a:pt x="179131" y="1215463"/>
                  <a:pt x="179131" y="1215463"/>
                </a:cubicBezTo>
                <a:lnTo>
                  <a:pt x="179597" y="1214282"/>
                </a:lnTo>
                <a:lnTo>
                  <a:pt x="188369" y="1159012"/>
                </a:lnTo>
                <a:cubicBezTo>
                  <a:pt x="219447" y="963193"/>
                  <a:pt x="234986" y="865283"/>
                  <a:pt x="242755" y="816328"/>
                </a:cubicBezTo>
                <a:lnTo>
                  <a:pt x="247733" y="784962"/>
                </a:lnTo>
                <a:lnTo>
                  <a:pt x="214628" y="738509"/>
                </a:lnTo>
                <a:cubicBezTo>
                  <a:pt x="48132" y="504882"/>
                  <a:pt x="48132" y="504882"/>
                  <a:pt x="48132" y="504882"/>
                </a:cubicBezTo>
                <a:cubicBezTo>
                  <a:pt x="42325" y="496163"/>
                  <a:pt x="38551" y="486573"/>
                  <a:pt x="36700" y="476728"/>
                </a:cubicBezTo>
                <a:lnTo>
                  <a:pt x="36719" y="471414"/>
                </a:lnTo>
                <a:lnTo>
                  <a:pt x="32605" y="457819"/>
                </a:lnTo>
                <a:cubicBezTo>
                  <a:pt x="125" y="84024"/>
                  <a:pt x="125" y="84024"/>
                  <a:pt x="125" y="84024"/>
                </a:cubicBezTo>
                <a:cubicBezTo>
                  <a:pt x="-2195" y="39911"/>
                  <a:pt x="27965" y="2764"/>
                  <a:pt x="72045" y="442"/>
                </a:cubicBezTo>
                <a:close/>
              </a:path>
            </a:pathLst>
          </a:custGeom>
          <a:solidFill>
            <a:srgbClr val="013F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7896" name="Oval 15"/>
          <p:cNvSpPr>
            <a:spLocks noChangeArrowheads="1"/>
          </p:cNvSpPr>
          <p:nvPr/>
        </p:nvSpPr>
        <p:spPr bwMode="auto">
          <a:xfrm>
            <a:off x="5380584" y="2487712"/>
            <a:ext cx="1063228" cy="1064419"/>
          </a:xfrm>
          <a:prstGeom prst="ellipse">
            <a:avLst/>
          </a:prstGeom>
          <a:solidFill>
            <a:srgbClr val="1B81C3"/>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35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897" name="任意多边形 77"/>
          <p:cNvSpPr>
            <a:spLocks noChangeArrowheads="1"/>
          </p:cNvSpPr>
          <p:nvPr/>
        </p:nvSpPr>
        <p:spPr bwMode="auto">
          <a:xfrm>
            <a:off x="5910411" y="3116362"/>
            <a:ext cx="767954" cy="1340644"/>
          </a:xfrm>
          <a:custGeom>
            <a:avLst/>
            <a:gdLst>
              <a:gd name="T0" fmla="*/ 780882 w 1024037"/>
              <a:gd name="T1" fmla="*/ 26181 h 1788088"/>
              <a:gd name="T2" fmla="*/ 1003511 w 1024037"/>
              <a:gd name="T3" fmla="*/ 378098 h 1788088"/>
              <a:gd name="T4" fmla="*/ 1002303 w 1024037"/>
              <a:gd name="T5" fmla="*/ 381254 h 1788088"/>
              <a:gd name="T6" fmla="*/ 845863 w 1024037"/>
              <a:gd name="T7" fmla="*/ 471288 h 1788088"/>
              <a:gd name="T8" fmla="*/ 804813 w 1024037"/>
              <a:gd name="T9" fmla="*/ 1048080 h 1788088"/>
              <a:gd name="T10" fmla="*/ 832853 w 1024037"/>
              <a:gd name="T11" fmla="*/ 1265234 h 1788088"/>
              <a:gd name="T12" fmla="*/ 836841 w 1024037"/>
              <a:gd name="T13" fmla="*/ 1288565 h 1788088"/>
              <a:gd name="T14" fmla="*/ 832223 w 1024037"/>
              <a:gd name="T15" fmla="*/ 1770061 h 1788088"/>
              <a:gd name="T16" fmla="*/ 656684 w 1024037"/>
              <a:gd name="T17" fmla="*/ 1323288 h 1788088"/>
              <a:gd name="T18" fmla="*/ 651329 w 1024037"/>
              <a:gd name="T19" fmla="*/ 1288366 h 1788088"/>
              <a:gd name="T20" fmla="*/ 630686 w 1024037"/>
              <a:gd name="T21" fmla="*/ 1133245 h 1788088"/>
              <a:gd name="T22" fmla="*/ 574762 w 1024037"/>
              <a:gd name="T23" fmla="*/ 1329181 h 1788088"/>
              <a:gd name="T24" fmla="*/ 495677 w 1024037"/>
              <a:gd name="T25" fmla="*/ 1709753 h 1788088"/>
              <a:gd name="T26" fmla="*/ 317015 w 1024037"/>
              <a:gd name="T27" fmla="*/ 1672750 h 1788088"/>
              <a:gd name="T28" fmla="*/ 405425 w 1024037"/>
              <a:gd name="T29" fmla="*/ 1279246 h 1788088"/>
              <a:gd name="T30" fmla="*/ 471978 w 1024037"/>
              <a:gd name="T31" fmla="*/ 1019596 h 1788088"/>
              <a:gd name="T32" fmla="*/ 482491 w 1024037"/>
              <a:gd name="T33" fmla="*/ 826323 h 1788088"/>
              <a:gd name="T34" fmla="*/ 482491 w 1024037"/>
              <a:gd name="T35" fmla="*/ 681245 h 1788088"/>
              <a:gd name="T36" fmla="*/ 379204 w 1024037"/>
              <a:gd name="T37" fmla="*/ 741838 h 1788088"/>
              <a:gd name="T38" fmla="*/ 378452 w 1024037"/>
              <a:gd name="T39" fmla="*/ 742311 h 1788088"/>
              <a:gd name="T40" fmla="*/ 371944 w 1024037"/>
              <a:gd name="T41" fmla="*/ 746100 h 1788088"/>
              <a:gd name="T42" fmla="*/ 370254 w 1024037"/>
              <a:gd name="T43" fmla="*/ 745123 h 1788088"/>
              <a:gd name="T44" fmla="*/ 271139 w 1024037"/>
              <a:gd name="T45" fmla="*/ 730572 h 1788088"/>
              <a:gd name="T46" fmla="*/ 13661 w 1024037"/>
              <a:gd name="T47" fmla="*/ 429126 h 1788088"/>
              <a:gd name="T48" fmla="*/ 339798 w 1024037"/>
              <a:gd name="T49" fmla="*/ 578215 h 1788088"/>
              <a:gd name="T50" fmla="*/ 489260 w 1024037"/>
              <a:gd name="T51" fmla="*/ 502590 h 1788088"/>
              <a:gd name="T52" fmla="*/ 800274 w 1024037"/>
              <a:gd name="T53" fmla="*/ 336161 h 1788088"/>
              <a:gd name="T54" fmla="*/ 715991 w 1024037"/>
              <a:gd name="T55" fmla="*/ 176282 h 1788088"/>
              <a:gd name="T56" fmla="*/ 544556 w 1024037"/>
              <a:gd name="T57" fmla="*/ 402139 h 1788088"/>
              <a:gd name="T58" fmla="*/ 563117 w 1024037"/>
              <a:gd name="T59" fmla="*/ 59552 h 1788088"/>
              <a:gd name="T60" fmla="*/ 653506 w 1024037"/>
              <a:gd name="T61" fmla="*/ 94689 h 1788088"/>
              <a:gd name="T62" fmla="*/ 674214 w 1024037"/>
              <a:gd name="T63" fmla="*/ 19233 h 17880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24037"/>
              <a:gd name="T97" fmla="*/ 0 h 1788088"/>
              <a:gd name="T98" fmla="*/ 1024037 w 1024037"/>
              <a:gd name="T99" fmla="*/ 1788088 h 17880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24037" h="1788088">
                <a:moveTo>
                  <a:pt x="729923" y="133"/>
                </a:moveTo>
                <a:cubicBezTo>
                  <a:pt x="749072" y="1294"/>
                  <a:pt x="767640" y="10000"/>
                  <a:pt x="781566" y="26253"/>
                </a:cubicBezTo>
                <a:cubicBezTo>
                  <a:pt x="781566" y="26253"/>
                  <a:pt x="781566" y="26253"/>
                  <a:pt x="999742" y="246825"/>
                </a:cubicBezTo>
                <a:cubicBezTo>
                  <a:pt x="1027594" y="277009"/>
                  <a:pt x="1034557" y="351306"/>
                  <a:pt x="1004384" y="379169"/>
                </a:cubicBezTo>
                <a:lnTo>
                  <a:pt x="1001163" y="381138"/>
                </a:lnTo>
                <a:lnTo>
                  <a:pt x="1003176" y="382334"/>
                </a:lnTo>
                <a:cubicBezTo>
                  <a:pt x="1003176" y="382334"/>
                  <a:pt x="1003176" y="382334"/>
                  <a:pt x="873889" y="456891"/>
                </a:cubicBezTo>
                <a:lnTo>
                  <a:pt x="846601" y="472627"/>
                </a:lnTo>
                <a:lnTo>
                  <a:pt x="839937" y="566454"/>
                </a:lnTo>
                <a:cubicBezTo>
                  <a:pt x="805515" y="1051055"/>
                  <a:pt x="805515" y="1051055"/>
                  <a:pt x="805515" y="1051055"/>
                </a:cubicBezTo>
                <a:lnTo>
                  <a:pt x="805092" y="1053178"/>
                </a:lnTo>
                <a:lnTo>
                  <a:pt x="833582" y="1268825"/>
                </a:lnTo>
                <a:lnTo>
                  <a:pt x="832836" y="1280769"/>
                </a:lnTo>
                <a:lnTo>
                  <a:pt x="837570" y="1292222"/>
                </a:lnTo>
                <a:lnTo>
                  <a:pt x="906921" y="1665977"/>
                </a:lnTo>
                <a:cubicBezTo>
                  <a:pt x="916168" y="1717049"/>
                  <a:pt x="883804" y="1763478"/>
                  <a:pt x="832947" y="1775085"/>
                </a:cubicBezTo>
                <a:cubicBezTo>
                  <a:pt x="784401" y="1784371"/>
                  <a:pt x="735856" y="1751871"/>
                  <a:pt x="726609" y="1700799"/>
                </a:cubicBezTo>
                <a:cubicBezTo>
                  <a:pt x="657258" y="1327044"/>
                  <a:pt x="657258" y="1327044"/>
                  <a:pt x="657258" y="1327044"/>
                </a:cubicBezTo>
                <a:lnTo>
                  <a:pt x="657522" y="1308243"/>
                </a:lnTo>
                <a:lnTo>
                  <a:pt x="651896" y="1292023"/>
                </a:lnTo>
                <a:cubicBezTo>
                  <a:pt x="644617" y="1237218"/>
                  <a:pt x="638248" y="1189263"/>
                  <a:pt x="632675" y="1147302"/>
                </a:cubicBezTo>
                <a:lnTo>
                  <a:pt x="631235" y="1136461"/>
                </a:lnTo>
                <a:lnTo>
                  <a:pt x="583074" y="1317414"/>
                </a:lnTo>
                <a:lnTo>
                  <a:pt x="575266" y="1332954"/>
                </a:lnTo>
                <a:lnTo>
                  <a:pt x="575066" y="1341199"/>
                </a:lnTo>
                <a:lnTo>
                  <a:pt x="496109" y="1714607"/>
                </a:lnTo>
                <a:cubicBezTo>
                  <a:pt x="486820" y="1763312"/>
                  <a:pt x="438052" y="1795782"/>
                  <a:pt x="389284" y="1786505"/>
                </a:cubicBezTo>
                <a:cubicBezTo>
                  <a:pt x="338194" y="1774909"/>
                  <a:pt x="305682" y="1726203"/>
                  <a:pt x="317294" y="1677498"/>
                </a:cubicBezTo>
                <a:cubicBezTo>
                  <a:pt x="396251" y="1306410"/>
                  <a:pt x="396251" y="1306410"/>
                  <a:pt x="396251" y="1306410"/>
                </a:cubicBezTo>
                <a:lnTo>
                  <a:pt x="405776" y="1282877"/>
                </a:lnTo>
                <a:lnTo>
                  <a:pt x="406621" y="1270952"/>
                </a:lnTo>
                <a:cubicBezTo>
                  <a:pt x="435062" y="1163509"/>
                  <a:pt x="456394" y="1082927"/>
                  <a:pt x="472392" y="1022490"/>
                </a:cubicBezTo>
                <a:lnTo>
                  <a:pt x="482914" y="982743"/>
                </a:lnTo>
                <a:lnTo>
                  <a:pt x="482914" y="828669"/>
                </a:lnTo>
                <a:cubicBezTo>
                  <a:pt x="482914" y="783062"/>
                  <a:pt x="482914" y="743970"/>
                  <a:pt x="482914" y="710463"/>
                </a:cubicBezTo>
                <a:lnTo>
                  <a:pt x="482914" y="683180"/>
                </a:lnTo>
                <a:lnTo>
                  <a:pt x="437690" y="709762"/>
                </a:lnTo>
                <a:cubicBezTo>
                  <a:pt x="404460" y="729295"/>
                  <a:pt x="387844" y="739061"/>
                  <a:pt x="379537" y="743944"/>
                </a:cubicBezTo>
                <a:lnTo>
                  <a:pt x="378907" y="744314"/>
                </a:lnTo>
                <a:lnTo>
                  <a:pt x="378785" y="744417"/>
                </a:lnTo>
                <a:lnTo>
                  <a:pt x="378657" y="744461"/>
                </a:lnTo>
                <a:lnTo>
                  <a:pt x="372268" y="748217"/>
                </a:lnTo>
                <a:cubicBezTo>
                  <a:pt x="371229" y="748827"/>
                  <a:pt x="371229" y="748827"/>
                  <a:pt x="371229" y="748827"/>
                </a:cubicBezTo>
                <a:lnTo>
                  <a:pt x="370578" y="747238"/>
                </a:lnTo>
                <a:lnTo>
                  <a:pt x="345376" y="755899"/>
                </a:lnTo>
                <a:cubicBezTo>
                  <a:pt x="321289" y="759387"/>
                  <a:pt x="294589" y="753574"/>
                  <a:pt x="271373" y="732645"/>
                </a:cubicBezTo>
                <a:cubicBezTo>
                  <a:pt x="29922" y="537310"/>
                  <a:pt x="29922" y="537310"/>
                  <a:pt x="29922" y="537310"/>
                </a:cubicBezTo>
                <a:cubicBezTo>
                  <a:pt x="-2581" y="511731"/>
                  <a:pt x="-9546" y="465222"/>
                  <a:pt x="13670" y="430341"/>
                </a:cubicBezTo>
                <a:cubicBezTo>
                  <a:pt x="39208" y="397785"/>
                  <a:pt x="85641" y="390809"/>
                  <a:pt x="118144" y="414063"/>
                </a:cubicBezTo>
                <a:lnTo>
                  <a:pt x="340095" y="579855"/>
                </a:lnTo>
                <a:lnTo>
                  <a:pt x="364516" y="567523"/>
                </a:lnTo>
                <a:cubicBezTo>
                  <a:pt x="398271" y="550458"/>
                  <a:pt x="443558" y="527518"/>
                  <a:pt x="489683" y="504016"/>
                </a:cubicBezTo>
                <a:lnTo>
                  <a:pt x="548044" y="474137"/>
                </a:lnTo>
                <a:lnTo>
                  <a:pt x="800967" y="337115"/>
                </a:lnTo>
                <a:lnTo>
                  <a:pt x="842452" y="314113"/>
                </a:lnTo>
                <a:lnTo>
                  <a:pt x="716612" y="176786"/>
                </a:lnTo>
                <a:lnTo>
                  <a:pt x="726097" y="240787"/>
                </a:lnTo>
                <a:cubicBezTo>
                  <a:pt x="721455" y="335962"/>
                  <a:pt x="640208" y="407924"/>
                  <a:pt x="545033" y="403282"/>
                </a:cubicBezTo>
                <a:cubicBezTo>
                  <a:pt x="449857" y="398639"/>
                  <a:pt x="375574" y="317392"/>
                  <a:pt x="382538" y="222217"/>
                </a:cubicBezTo>
                <a:cubicBezTo>
                  <a:pt x="387181" y="127042"/>
                  <a:pt x="468428" y="52759"/>
                  <a:pt x="563603" y="59723"/>
                </a:cubicBezTo>
                <a:cubicBezTo>
                  <a:pt x="587397" y="60883"/>
                  <a:pt x="609740" y="66832"/>
                  <a:pt x="629798" y="76589"/>
                </a:cubicBezTo>
                <a:lnTo>
                  <a:pt x="654073" y="94959"/>
                </a:lnTo>
                <a:lnTo>
                  <a:pt x="650719" y="71818"/>
                </a:lnTo>
                <a:cubicBezTo>
                  <a:pt x="651589" y="52373"/>
                  <a:pt x="659713" y="33218"/>
                  <a:pt x="674799" y="19287"/>
                </a:cubicBezTo>
                <a:cubicBezTo>
                  <a:pt x="691046" y="5357"/>
                  <a:pt x="710775" y="-1028"/>
                  <a:pt x="729923" y="133"/>
                </a:cubicBezTo>
                <a:close/>
              </a:path>
            </a:pathLst>
          </a:custGeom>
          <a:solidFill>
            <a:srgbClr val="013F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7898" name="任意多边形 75"/>
          <p:cNvSpPr>
            <a:spLocks noChangeArrowheads="1"/>
          </p:cNvSpPr>
          <p:nvPr/>
        </p:nvSpPr>
        <p:spPr bwMode="auto">
          <a:xfrm>
            <a:off x="3812530" y="3255665"/>
            <a:ext cx="900113" cy="1156097"/>
          </a:xfrm>
          <a:custGeom>
            <a:avLst/>
            <a:gdLst>
              <a:gd name="T0" fmla="*/ 479603 w 1201312"/>
              <a:gd name="T1" fmla="*/ 385826 h 1541180"/>
              <a:gd name="T2" fmla="*/ 572436 w 1201312"/>
              <a:gd name="T3" fmla="*/ 433281 h 1541180"/>
              <a:gd name="T4" fmla="*/ 573406 w 1201312"/>
              <a:gd name="T5" fmla="*/ 436000 h 1541180"/>
              <a:gd name="T6" fmla="*/ 579178 w 1201312"/>
              <a:gd name="T7" fmla="*/ 441135 h 1541180"/>
              <a:gd name="T8" fmla="*/ 776211 w 1201312"/>
              <a:gd name="T9" fmla="*/ 616370 h 1541180"/>
              <a:gd name="T10" fmla="*/ 776196 w 1201312"/>
              <a:gd name="T11" fmla="*/ 616408 h 1541180"/>
              <a:gd name="T12" fmla="*/ 785186 w 1201312"/>
              <a:gd name="T13" fmla="*/ 616602 h 1541180"/>
              <a:gd name="T14" fmla="*/ 1128126 w 1201312"/>
              <a:gd name="T15" fmla="*/ 697816 h 1541180"/>
              <a:gd name="T16" fmla="*/ 1187969 w 1201312"/>
              <a:gd name="T17" fmla="*/ 790634 h 1541180"/>
              <a:gd name="T18" fmla="*/ 1095906 w 1201312"/>
              <a:gd name="T19" fmla="*/ 850966 h 1541180"/>
              <a:gd name="T20" fmla="*/ 755264 w 1201312"/>
              <a:gd name="T21" fmla="*/ 783669 h 1541180"/>
              <a:gd name="T22" fmla="*/ 723545 w 1201312"/>
              <a:gd name="T23" fmla="*/ 768589 h 1541180"/>
              <a:gd name="T24" fmla="*/ 716825 w 1201312"/>
              <a:gd name="T25" fmla="*/ 762200 h 1541180"/>
              <a:gd name="T26" fmla="*/ 716469 w 1201312"/>
              <a:gd name="T27" fmla="*/ 763074 h 1541180"/>
              <a:gd name="T28" fmla="*/ 650835 w 1201312"/>
              <a:gd name="T29" fmla="*/ 706221 h 1541180"/>
              <a:gd name="T30" fmla="*/ 638469 w 1201312"/>
              <a:gd name="T31" fmla="*/ 695510 h 1541180"/>
              <a:gd name="T32" fmla="*/ 652703 w 1201312"/>
              <a:gd name="T33" fmla="*/ 756109 h 1541180"/>
              <a:gd name="T34" fmla="*/ 685859 w 1201312"/>
              <a:gd name="T35" fmla="*/ 897272 h 1541180"/>
              <a:gd name="T36" fmla="*/ 694581 w 1201312"/>
              <a:gd name="T37" fmla="*/ 934406 h 1541180"/>
              <a:gd name="T38" fmla="*/ 723080 w 1201312"/>
              <a:gd name="T39" fmla="*/ 929761 h 1541180"/>
              <a:gd name="T40" fmla="*/ 934812 w 1201312"/>
              <a:gd name="T41" fmla="*/ 895272 h 1541180"/>
              <a:gd name="T42" fmla="*/ 941446 w 1201312"/>
              <a:gd name="T43" fmla="*/ 895489 h 1541180"/>
              <a:gd name="T44" fmla="*/ 953324 w 1201312"/>
              <a:gd name="T45" fmla="*/ 893111 h 1541180"/>
              <a:gd name="T46" fmla="*/ 969688 w 1201312"/>
              <a:gd name="T47" fmla="*/ 896414 h 1541180"/>
              <a:gd name="T48" fmla="*/ 974686 w 1201312"/>
              <a:gd name="T49" fmla="*/ 896577 h 1541180"/>
              <a:gd name="T50" fmla="*/ 977892 w 1201312"/>
              <a:gd name="T51" fmla="*/ 898064 h 1541180"/>
              <a:gd name="T52" fmla="*/ 991924 w 1201312"/>
              <a:gd name="T53" fmla="*/ 900897 h 1541180"/>
              <a:gd name="T54" fmla="*/ 1009007 w 1201312"/>
              <a:gd name="T55" fmla="*/ 912527 h 1541180"/>
              <a:gd name="T56" fmla="*/ 1009398 w 1201312"/>
              <a:gd name="T57" fmla="*/ 912707 h 1541180"/>
              <a:gd name="T58" fmla="*/ 1009606 w 1201312"/>
              <a:gd name="T59" fmla="*/ 912932 h 1541180"/>
              <a:gd name="T60" fmla="*/ 1023218 w 1201312"/>
              <a:gd name="T61" fmla="*/ 922199 h 1541180"/>
              <a:gd name="T62" fmla="*/ 1044200 w 1201312"/>
              <a:gd name="T63" fmla="*/ 953970 h 1541180"/>
              <a:gd name="T64" fmla="*/ 1048563 w 1201312"/>
              <a:gd name="T65" fmla="*/ 976276 h 1541180"/>
              <a:gd name="T66" fmla="*/ 1049559 w 1201312"/>
              <a:gd name="T67" fmla="*/ 978966 h 1541180"/>
              <a:gd name="T68" fmla="*/ 1049479 w 1201312"/>
              <a:gd name="T69" fmla="*/ 980962 h 1541180"/>
              <a:gd name="T70" fmla="*/ 1051867 w 1201312"/>
              <a:gd name="T71" fmla="*/ 993164 h 1541180"/>
              <a:gd name="T72" fmla="*/ 1058738 w 1201312"/>
              <a:gd name="T73" fmla="*/ 1416632 h 1541180"/>
              <a:gd name="T74" fmla="*/ 957907 w 1201312"/>
              <a:gd name="T75" fmla="*/ 1519009 h 1541180"/>
              <a:gd name="T76" fmla="*/ 857077 w 1201312"/>
              <a:gd name="T77" fmla="*/ 1416632 h 1541180"/>
              <a:gd name="T78" fmla="*/ 853797 w 1201312"/>
              <a:gd name="T79" fmla="*/ 1113552 h 1541180"/>
              <a:gd name="T80" fmla="*/ 599385 w 1201312"/>
              <a:gd name="T81" fmla="*/ 1154789 h 1541180"/>
              <a:gd name="T82" fmla="*/ 602267 w 1201312"/>
              <a:gd name="T83" fmla="*/ 1198733 h 1541180"/>
              <a:gd name="T84" fmla="*/ 612875 w 1201312"/>
              <a:gd name="T85" fmla="*/ 1360421 h 1541180"/>
              <a:gd name="T86" fmla="*/ 611211 w 1201312"/>
              <a:gd name="T87" fmla="*/ 1371495 h 1541180"/>
              <a:gd name="T88" fmla="*/ 610316 w 1201312"/>
              <a:gd name="T89" fmla="*/ 1399393 h 1541180"/>
              <a:gd name="T90" fmla="*/ 528718 w 1201312"/>
              <a:gd name="T91" fmla="*/ 1475198 h 1541180"/>
              <a:gd name="T92" fmla="*/ 114240 w 1201312"/>
              <a:gd name="T93" fmla="*/ 1542580 h 1541180"/>
              <a:gd name="T94" fmla="*/ 1414 w 1201312"/>
              <a:gd name="T95" fmla="*/ 1458934 h 1541180"/>
              <a:gd name="T96" fmla="*/ 84305 w 1201312"/>
              <a:gd name="T97" fmla="*/ 1342754 h 1541180"/>
              <a:gd name="T98" fmla="*/ 405742 w 1201312"/>
              <a:gd name="T99" fmla="*/ 1290207 h 1541180"/>
              <a:gd name="T100" fmla="*/ 393571 w 1201312"/>
              <a:gd name="T101" fmla="*/ 1090410 h 1541180"/>
              <a:gd name="T102" fmla="*/ 392197 w 1201312"/>
              <a:gd name="T103" fmla="*/ 1086386 h 1541180"/>
              <a:gd name="T104" fmla="*/ 295591 w 1201312"/>
              <a:gd name="T105" fmla="*/ 532450 h 1541180"/>
              <a:gd name="T106" fmla="*/ 371496 w 1201312"/>
              <a:gd name="T107" fmla="*/ 409101 h 1541180"/>
              <a:gd name="T108" fmla="*/ 479603 w 1201312"/>
              <a:gd name="T109" fmla="*/ 385826 h 1541180"/>
              <a:gd name="T110" fmla="*/ 472496 w 1201312"/>
              <a:gd name="T111" fmla="*/ 0 h 1541180"/>
              <a:gd name="T112" fmla="*/ 651900 w 1201312"/>
              <a:gd name="T113" fmla="*/ 181479 h 1541180"/>
              <a:gd name="T114" fmla="*/ 472496 w 1201312"/>
              <a:gd name="T115" fmla="*/ 362958 h 1541180"/>
              <a:gd name="T116" fmla="*/ 293091 w 1201312"/>
              <a:gd name="T117" fmla="*/ 181479 h 1541180"/>
              <a:gd name="T118" fmla="*/ 472496 w 1201312"/>
              <a:gd name="T119" fmla="*/ 0 h 15411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1312"/>
              <a:gd name="T181" fmla="*/ 0 h 1541180"/>
              <a:gd name="T182" fmla="*/ 1201312 w 1201312"/>
              <a:gd name="T183" fmla="*/ 1541180 h 154118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1312" h="1541180">
                <a:moveTo>
                  <a:pt x="484267" y="385119"/>
                </a:moveTo>
                <a:cubicBezTo>
                  <a:pt x="529556" y="386862"/>
                  <a:pt x="560475" y="401672"/>
                  <a:pt x="578002" y="432491"/>
                </a:cubicBezTo>
                <a:lnTo>
                  <a:pt x="578981" y="435200"/>
                </a:lnTo>
                <a:lnTo>
                  <a:pt x="584810" y="440325"/>
                </a:lnTo>
                <a:cubicBezTo>
                  <a:pt x="613231" y="465313"/>
                  <a:pt x="670074" y="515289"/>
                  <a:pt x="783759" y="615240"/>
                </a:cubicBezTo>
                <a:lnTo>
                  <a:pt x="783744" y="615278"/>
                </a:lnTo>
                <a:lnTo>
                  <a:pt x="792821" y="615472"/>
                </a:lnTo>
                <a:lnTo>
                  <a:pt x="1139097" y="696539"/>
                </a:lnTo>
                <a:cubicBezTo>
                  <a:pt x="1180929" y="708121"/>
                  <a:pt x="1208817" y="747496"/>
                  <a:pt x="1199521" y="789188"/>
                </a:cubicBezTo>
                <a:cubicBezTo>
                  <a:pt x="1190225" y="833196"/>
                  <a:pt x="1148393" y="858674"/>
                  <a:pt x="1106561" y="849409"/>
                </a:cubicBezTo>
                <a:cubicBezTo>
                  <a:pt x="1106561" y="849409"/>
                  <a:pt x="1106561" y="849409"/>
                  <a:pt x="762609" y="782239"/>
                </a:cubicBezTo>
                <a:cubicBezTo>
                  <a:pt x="752151" y="779923"/>
                  <a:pt x="741112" y="774567"/>
                  <a:pt x="730582" y="767184"/>
                </a:cubicBezTo>
                <a:lnTo>
                  <a:pt x="723795" y="760810"/>
                </a:lnTo>
                <a:lnTo>
                  <a:pt x="723436" y="761680"/>
                </a:lnTo>
                <a:cubicBezTo>
                  <a:pt x="723436" y="761680"/>
                  <a:pt x="723436" y="761680"/>
                  <a:pt x="657164" y="704931"/>
                </a:cubicBezTo>
                <a:lnTo>
                  <a:pt x="644678" y="694240"/>
                </a:lnTo>
                <a:lnTo>
                  <a:pt x="659050" y="754729"/>
                </a:lnTo>
                <a:cubicBezTo>
                  <a:pt x="668757" y="795582"/>
                  <a:pt x="679850" y="842272"/>
                  <a:pt x="692529" y="895632"/>
                </a:cubicBezTo>
                <a:lnTo>
                  <a:pt x="701335" y="932696"/>
                </a:lnTo>
                <a:lnTo>
                  <a:pt x="730111" y="928061"/>
                </a:lnTo>
                <a:cubicBezTo>
                  <a:pt x="787190" y="918869"/>
                  <a:pt x="857440" y="907556"/>
                  <a:pt x="943902" y="893632"/>
                </a:cubicBezTo>
                <a:lnTo>
                  <a:pt x="950601" y="893849"/>
                </a:lnTo>
                <a:lnTo>
                  <a:pt x="962594" y="891481"/>
                </a:lnTo>
                <a:lnTo>
                  <a:pt x="979118" y="894774"/>
                </a:lnTo>
                <a:lnTo>
                  <a:pt x="984164" y="894937"/>
                </a:lnTo>
                <a:lnTo>
                  <a:pt x="987401" y="896424"/>
                </a:lnTo>
                <a:lnTo>
                  <a:pt x="1001569" y="899247"/>
                </a:lnTo>
                <a:lnTo>
                  <a:pt x="1018821" y="910857"/>
                </a:lnTo>
                <a:lnTo>
                  <a:pt x="1019213" y="911037"/>
                </a:lnTo>
                <a:lnTo>
                  <a:pt x="1019422" y="911262"/>
                </a:lnTo>
                <a:lnTo>
                  <a:pt x="1033168" y="920512"/>
                </a:lnTo>
                <a:cubicBezTo>
                  <a:pt x="1042134" y="929512"/>
                  <a:pt x="1049365" y="940254"/>
                  <a:pt x="1054355" y="952229"/>
                </a:cubicBezTo>
                <a:lnTo>
                  <a:pt x="1058758" y="974492"/>
                </a:lnTo>
                <a:lnTo>
                  <a:pt x="1059764" y="977176"/>
                </a:lnTo>
                <a:lnTo>
                  <a:pt x="1059684" y="979172"/>
                </a:lnTo>
                <a:lnTo>
                  <a:pt x="1062092" y="991348"/>
                </a:lnTo>
                <a:cubicBezTo>
                  <a:pt x="1062092" y="991348"/>
                  <a:pt x="1062092" y="991348"/>
                  <a:pt x="1069033" y="1414042"/>
                </a:cubicBezTo>
                <a:cubicBezTo>
                  <a:pt x="1069033" y="1469781"/>
                  <a:pt x="1022755" y="1516231"/>
                  <a:pt x="967222" y="1516231"/>
                </a:cubicBezTo>
                <a:cubicBezTo>
                  <a:pt x="911689" y="1516231"/>
                  <a:pt x="865411" y="1469781"/>
                  <a:pt x="865411" y="1414042"/>
                </a:cubicBezTo>
                <a:lnTo>
                  <a:pt x="862099" y="1111516"/>
                </a:lnTo>
                <a:lnTo>
                  <a:pt x="605213" y="1152679"/>
                </a:lnTo>
                <a:lnTo>
                  <a:pt x="608124" y="1196543"/>
                </a:lnTo>
                <a:cubicBezTo>
                  <a:pt x="611230" y="1243337"/>
                  <a:pt x="614779" y="1296815"/>
                  <a:pt x="618835" y="1357932"/>
                </a:cubicBezTo>
                <a:lnTo>
                  <a:pt x="617155" y="1368986"/>
                </a:lnTo>
                <a:lnTo>
                  <a:pt x="616251" y="1396833"/>
                </a:lnTo>
                <a:cubicBezTo>
                  <a:pt x="607096" y="1435102"/>
                  <a:pt x="575709" y="1465543"/>
                  <a:pt x="533858" y="1472500"/>
                </a:cubicBezTo>
                <a:cubicBezTo>
                  <a:pt x="533858" y="1472500"/>
                  <a:pt x="533858" y="1472500"/>
                  <a:pt x="115351" y="1539760"/>
                </a:cubicBezTo>
                <a:cubicBezTo>
                  <a:pt x="61875" y="1549037"/>
                  <a:pt x="8399" y="1511928"/>
                  <a:pt x="1424" y="1456265"/>
                </a:cubicBezTo>
                <a:cubicBezTo>
                  <a:pt x="-7876" y="1400602"/>
                  <a:pt x="29324" y="1349577"/>
                  <a:pt x="85125" y="1340300"/>
                </a:cubicBezTo>
                <a:lnTo>
                  <a:pt x="409688" y="1287847"/>
                </a:lnTo>
                <a:lnTo>
                  <a:pt x="397398" y="1088420"/>
                </a:lnTo>
                <a:lnTo>
                  <a:pt x="396011" y="1084399"/>
                </a:lnTo>
                <a:lnTo>
                  <a:pt x="298465" y="531480"/>
                </a:lnTo>
                <a:cubicBezTo>
                  <a:pt x="284530" y="478047"/>
                  <a:pt x="321691" y="429260"/>
                  <a:pt x="375108" y="408351"/>
                </a:cubicBezTo>
                <a:cubicBezTo>
                  <a:pt x="414591" y="394412"/>
                  <a:pt x="449429" y="385119"/>
                  <a:pt x="484267" y="385119"/>
                </a:cubicBezTo>
                <a:close/>
                <a:moveTo>
                  <a:pt x="477090" y="0"/>
                </a:moveTo>
                <a:cubicBezTo>
                  <a:pt x="577136" y="0"/>
                  <a:pt x="658239" y="81103"/>
                  <a:pt x="658239" y="181149"/>
                </a:cubicBezTo>
                <a:cubicBezTo>
                  <a:pt x="658239" y="281195"/>
                  <a:pt x="577136" y="362298"/>
                  <a:pt x="477090" y="362298"/>
                </a:cubicBezTo>
                <a:cubicBezTo>
                  <a:pt x="377044" y="362298"/>
                  <a:pt x="295941" y="281195"/>
                  <a:pt x="295941" y="181149"/>
                </a:cubicBezTo>
                <a:cubicBezTo>
                  <a:pt x="295941" y="81103"/>
                  <a:pt x="377044" y="0"/>
                  <a:pt x="477090" y="0"/>
                </a:cubicBezTo>
                <a:close/>
              </a:path>
            </a:pathLst>
          </a:custGeom>
          <a:solidFill>
            <a:srgbClr val="013F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nvGrpSpPr>
          <p:cNvPr id="31" name="组合 61"/>
          <p:cNvGrpSpPr/>
          <p:nvPr/>
        </p:nvGrpSpPr>
        <p:grpSpPr bwMode="auto">
          <a:xfrm>
            <a:off x="3243412" y="2506762"/>
            <a:ext cx="326231" cy="311944"/>
            <a:chOff x="0" y="0"/>
            <a:chExt cx="2438400" cy="2332038"/>
          </a:xfrm>
          <a:solidFill>
            <a:srgbClr val="FDFDFD"/>
          </a:solidFill>
        </p:grpSpPr>
        <p:sp>
          <p:nvSpPr>
            <p:cNvPr id="32"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5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任意多边形 63"/>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5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34" name="组合 67"/>
          <p:cNvGrpSpPr/>
          <p:nvPr/>
        </p:nvGrpSpPr>
        <p:grpSpPr bwMode="auto">
          <a:xfrm>
            <a:off x="4536430" y="1430913"/>
            <a:ext cx="283369" cy="361950"/>
            <a:chOff x="0" y="0"/>
            <a:chExt cx="563562" cy="720725"/>
          </a:xfrm>
          <a:solidFill>
            <a:srgbClr val="FDFDFD"/>
          </a:solidFill>
        </p:grpSpPr>
        <p:sp>
          <p:nvSpPr>
            <p:cNvPr id="35"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35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6"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35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7"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35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38" name="组合 64"/>
          <p:cNvGrpSpPr/>
          <p:nvPr/>
        </p:nvGrpSpPr>
        <p:grpSpPr bwMode="auto">
          <a:xfrm>
            <a:off x="5686574" y="2854424"/>
            <a:ext cx="436960" cy="332185"/>
            <a:chOff x="0" y="0"/>
            <a:chExt cx="509646" cy="387231"/>
          </a:xfrm>
          <a:solidFill>
            <a:srgbClr val="FDFDFD"/>
          </a:solidFill>
        </p:grpSpPr>
        <p:sp>
          <p:nvSpPr>
            <p:cNvPr id="39"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5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eaLnBrk="1" hangingPunct="1">
                <a:buFont typeface="Arial" panose="020B0604020202020204" pitchFamily="34" charset="0"/>
                <a:buNone/>
                <a:defRPr/>
              </a:pPr>
              <a:endParaRPr lang="zh-CN" altLang="zh-CN" sz="15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41" name="文本框 73"/>
          <p:cNvSpPr>
            <a:spLocks noChangeArrowheads="1"/>
          </p:cNvSpPr>
          <p:nvPr/>
        </p:nvSpPr>
        <p:spPr bwMode="auto">
          <a:xfrm>
            <a:off x="676424" y="2355552"/>
            <a:ext cx="2194322" cy="113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buFont typeface="Arial" panose="020B0604020202020204" pitchFamily="34" charset="0"/>
              <a:buNone/>
              <a:defRP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rPr>
              <a:t>云组件服务：智慧云诊所、云</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rPr>
              <a:t>HIS</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rPr>
              <a:t>系统等</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endParaRPr>
          </a:p>
          <a:p>
            <a:pPr eaLnBrk="1" hangingPunct="1">
              <a:lnSpc>
                <a:spcPct val="150000"/>
              </a:lnSpc>
              <a:buFont typeface="Arial" panose="020B0604020202020204" pitchFamily="34" charset="0"/>
              <a:buNone/>
              <a:defRPr/>
            </a:pP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pitchFamily="34" charset="0"/>
              <a:sym typeface="方正姚体" panose="02010601030101010101" pitchFamily="2" charset="-122"/>
            </a:endParaRPr>
          </a:p>
          <a:p>
            <a:pPr eaLnBrk="1" hangingPunct="1">
              <a:lnSpc>
                <a:spcPct val="150000"/>
              </a:lnSpc>
              <a:buFont typeface="Arial" panose="020B0604020202020204" pitchFamily="34" charset="0"/>
              <a:buNone/>
              <a:defRPr/>
            </a:pPr>
            <a:endPar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文本框 72"/>
          <p:cNvSpPr>
            <a:spLocks noChangeArrowheads="1"/>
          </p:cNvSpPr>
          <p:nvPr/>
        </p:nvSpPr>
        <p:spPr bwMode="auto">
          <a:xfrm>
            <a:off x="6678364" y="2506761"/>
            <a:ext cx="2195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buFont typeface="Arial" panose="020B0604020202020204" pitchFamily="34" charset="0"/>
              <a:buNone/>
              <a:defRP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rPr>
              <a:t>业务协同服务</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2" name="矩形 1"/>
          <p:cNvSpPr/>
          <p:nvPr/>
        </p:nvSpPr>
        <p:spPr>
          <a:xfrm>
            <a:off x="5424637" y="1322090"/>
            <a:ext cx="1554480" cy="299085"/>
          </a:xfrm>
          <a:prstGeom prst="rect">
            <a:avLst/>
          </a:prstGeom>
        </p:spPr>
        <p:txBody>
          <a:bodyPr wrap="none">
            <a:spAutoFit/>
          </a:bodyPr>
          <a:lstStyle/>
          <a:p>
            <a:pPr>
              <a:defRPr/>
            </a:pPr>
            <a:r>
              <a:rPr lang="zh-CN" altLang="en-US" sz="1350" dirty="0">
                <a:solidFill>
                  <a:schemeClr val="tx1">
                    <a:lumMod val="85000"/>
                    <a:lumOff val="15000"/>
                  </a:schemeClr>
                </a:solidFill>
                <a:latin typeface="微软雅黑" panose="020B0503020204020204" pitchFamily="34" charset="-122"/>
                <a:ea typeface="微软雅黑" panose="020B0503020204020204" pitchFamily="34" charset="-122"/>
                <a:sym typeface="方正姚体" panose="02010601030101010101" pitchFamily="2" charset="-122"/>
              </a:rPr>
              <a:t>网上医院、云药房</a:t>
            </a:r>
            <a:endParaRPr lang="zh-CN" altLang="en-US" sz="1350" dirty="0"/>
          </a:p>
        </p:txBody>
      </p:sp>
      <p:sp>
        <p:nvSpPr>
          <p:cNvPr id="24" name="TextBox 1"/>
          <p:cNvSpPr txBox="1"/>
          <p:nvPr/>
        </p:nvSpPr>
        <p:spPr>
          <a:xfrm>
            <a:off x="2978785" y="447675"/>
            <a:ext cx="3186430" cy="521970"/>
          </a:xfrm>
          <a:prstGeom prst="rect">
            <a:avLst/>
          </a:prstGeom>
          <a:noFill/>
        </p:spPr>
        <p:txBody>
          <a:bodyPr wrap="square" rtlCol="0">
            <a:spAutoFit/>
            <a:scene3d>
              <a:camera prst="orthographicFront"/>
              <a:lightRig rig="threePt" dir="t"/>
            </a:scene3d>
          </a:bodyPr>
          <a:lstStyle/>
          <a:p>
            <a:pPr defTabSz="431800">
              <a:defRPr/>
            </a:pPr>
            <a:r>
              <a:rPr lang="zh-CN" altLang="en-US" sz="2800" b="1" kern="0" spc="6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Arial" panose="020B0604020202020204" pitchFamily="34" charset="0"/>
              </a:rPr>
              <a:t>面向机构服务</a:t>
            </a:r>
            <a:endParaRPr lang="zh-CN" altLang="en-US" sz="2800" b="1" kern="0" spc="6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燕尾形 24"/>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357880" y="551815"/>
            <a:ext cx="2428875" cy="480060"/>
          </a:xfrm>
          <a:prstGeom prst="rect">
            <a:avLst/>
          </a:prstGeom>
        </p:spPr>
        <p:txBody>
          <a:bodyPr anchor="b">
            <a:normAutofit/>
            <a:scene3d>
              <a:camera prst="orthographicFront"/>
              <a:lightRig rig="threePt" dir="t"/>
            </a:scene3d>
          </a:bodyPr>
          <a:lstStyle>
            <a:lvl1pPr defTabSz="914400" eaLnBrk="1" latinLnBrk="0" hangingPunct="1">
              <a:lnSpc>
                <a:spcPct val="90000"/>
              </a:lnSpc>
              <a:buNone/>
              <a:defRPr sz="3200" b="1" i="0" kern="700" spc="-110" baseline="0">
                <a:solidFill>
                  <a:schemeClr val="accent1"/>
                </a:solidFill>
                <a:effectLst/>
                <a:ea typeface="黑体" panose="02010609060101010101" pitchFamily="49" charset="-122"/>
                <a:cs typeface="+mj-cs"/>
              </a:defRPr>
            </a:lvl1pPr>
          </a:lstStyle>
          <a:p>
            <a:pPr algn="ctr">
              <a:buFont typeface="Arial" panose="020B0604020202020204" pitchFamily="34" charset="0"/>
              <a:buNone/>
              <a:defRPr/>
            </a:pPr>
            <a:r>
              <a:rPr lang="zh-CN" altLang="en-US" sz="2400" dirty="0">
                <a:solidFill>
                  <a:schemeClr val="accent1"/>
                </a:solidFill>
                <a:effectLst>
                  <a:outerShdw blurRad="38100" dist="25400" dir="5400000" algn="ctr" rotWithShape="0">
                    <a:srgbClr val="6E747A">
                      <a:alpha val="43000"/>
                    </a:srgbClr>
                  </a:outerShdw>
                </a:effectLst>
                <a:latin typeface="黑体" panose="02010609060101010101" pitchFamily="49" charset="-122"/>
                <a:cs typeface="黑体" panose="02010609060101010101" pitchFamily="49" charset="-122"/>
              </a:rPr>
              <a:t>云</a:t>
            </a:r>
            <a:r>
              <a:rPr lang="en-US" altLang="zh-CN" sz="2400" dirty="0">
                <a:solidFill>
                  <a:schemeClr val="accent1"/>
                </a:solidFill>
                <a:effectLst>
                  <a:outerShdw blurRad="38100" dist="25400" dir="5400000" algn="ctr" rotWithShape="0">
                    <a:srgbClr val="6E747A">
                      <a:alpha val="43000"/>
                    </a:srgbClr>
                  </a:outerShdw>
                </a:effectLst>
                <a:latin typeface="黑体" panose="02010609060101010101" pitchFamily="49" charset="-122"/>
                <a:cs typeface="黑体" panose="02010609060101010101" pitchFamily="49" charset="-122"/>
              </a:rPr>
              <a:t>HIS</a:t>
            </a:r>
            <a:r>
              <a:rPr lang="zh-CN" altLang="en-US" sz="2400" dirty="0">
                <a:solidFill>
                  <a:schemeClr val="accent1"/>
                </a:solidFill>
                <a:effectLst>
                  <a:outerShdw blurRad="38100" dist="25400" dir="5400000" algn="ctr" rotWithShape="0">
                    <a:srgbClr val="6E747A">
                      <a:alpha val="43000"/>
                    </a:srgbClr>
                  </a:outerShdw>
                </a:effectLst>
                <a:latin typeface="黑体" panose="02010609060101010101" pitchFamily="49" charset="-122"/>
                <a:cs typeface="黑体" panose="02010609060101010101" pitchFamily="49" charset="-122"/>
              </a:rPr>
              <a:t>组件服务</a:t>
            </a:r>
            <a:endParaRPr lang="zh-CN" altLang="en-US" sz="2400" dirty="0">
              <a:solidFill>
                <a:schemeClr val="accent1"/>
              </a:solidFill>
              <a:effectLst>
                <a:outerShdw blurRad="38100" dist="25400" dir="5400000" algn="ctr" rotWithShape="0">
                  <a:srgbClr val="6E747A">
                    <a:alpha val="43000"/>
                  </a:srgbClr>
                </a:outerShdw>
              </a:effectLst>
              <a:latin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620" y="1296035"/>
            <a:ext cx="782066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燕尾形 4"/>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3"/>
    </p:custData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3"/>
          <p:cNvSpPr txBox="1">
            <a:spLocks noGrp="1"/>
          </p:cNvSpPr>
          <p:nvPr>
            <p:ph type="title" idx="4294967295"/>
          </p:nvPr>
        </p:nvSpPr>
        <p:spPr>
          <a:xfrm>
            <a:off x="2114550" y="487680"/>
            <a:ext cx="4914900" cy="442595"/>
          </a:xfrm>
          <a:prstGeom prst="rect">
            <a:avLst/>
          </a:prstGeom>
        </p:spPr>
        <p:txBody>
          <a:bodyPr wrap="square" lIns="0" tIns="0" rIns="0" bIns="0" rtlCol="0">
            <a:spAutoFit/>
          </a:bodyPr>
          <a:lstStyle/>
          <a:p>
            <a:pPr>
              <a:tabLst>
                <a:tab pos="1678305" algn="l"/>
              </a:tabLst>
              <a:defRPr/>
            </a:pPr>
            <a:r>
              <a:rPr lang="zh-CN" altLang="en-US" sz="2400" b="1" dirty="0">
                <a:latin typeface="黑体" panose="02010609060101010101" pitchFamily="49" charset="-122"/>
                <a:ea typeface="黑体" panose="02010609060101010101" pitchFamily="49" charset="-122"/>
                <a:cs typeface="+mn-cs"/>
              </a:rPr>
              <a:t>电子健康卡聚合支付及统一对账服务</a:t>
            </a:r>
            <a:endParaRPr lang="zh-CN" altLang="en-US" sz="2400" b="1" dirty="0">
              <a:latin typeface="黑体" panose="02010609060101010101" pitchFamily="49" charset="-122"/>
              <a:ea typeface="黑体" panose="02010609060101010101" pitchFamily="49" charset="-122"/>
              <a:cs typeface="+mn-cs"/>
            </a:endParaRPr>
          </a:p>
        </p:txBody>
      </p:sp>
      <p:pic>
        <p:nvPicPr>
          <p:cNvPr id="41987" name="图片 -214748260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274341"/>
            <a:ext cx="4393406"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21474826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2318385"/>
            <a:ext cx="4250690" cy="265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燕尾形 5"/>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3"/>
    </p:custData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3"/>
          <p:cNvSpPr txBox="1">
            <a:spLocks noGrp="1"/>
          </p:cNvSpPr>
          <p:nvPr>
            <p:ph type="title" idx="4294967295"/>
          </p:nvPr>
        </p:nvSpPr>
        <p:spPr>
          <a:xfrm>
            <a:off x="2575560" y="359728"/>
            <a:ext cx="3992880" cy="442595"/>
          </a:xfrm>
          <a:prstGeom prst="rect">
            <a:avLst/>
          </a:prstGeom>
        </p:spPr>
        <p:txBody>
          <a:bodyPr wrap="square" lIns="0" tIns="0" rIns="0" bIns="0" rtlCol="0">
            <a:spAutoFit/>
          </a:bodyPr>
          <a:lstStyle/>
          <a:p>
            <a:pPr>
              <a:tabLst>
                <a:tab pos="1678305" algn="l"/>
              </a:tabLst>
              <a:defRPr/>
            </a:pPr>
            <a:r>
              <a:rPr lang="zh-CN" altLang="en-US" sz="2400" b="1" dirty="0">
                <a:latin typeface="微软雅黑" panose="020B0503020204020204" pitchFamily="34" charset="-122"/>
                <a:ea typeface="微软雅黑" panose="020B0503020204020204" pitchFamily="34" charset="-122"/>
                <a:cs typeface="+mn-cs"/>
              </a:rPr>
              <a:t>网上医院</a:t>
            </a:r>
            <a:endParaRPr lang="zh-CN" altLang="en-US" sz="2400" b="1" dirty="0">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251520" y="954659"/>
            <a:ext cx="4154277" cy="3204826"/>
          </a:xfrm>
          <a:prstGeom prst="rect">
            <a:avLst/>
          </a:prstGeom>
        </p:spPr>
      </p:pic>
      <p:pic>
        <p:nvPicPr>
          <p:cNvPr id="5" name="图片 4"/>
          <p:cNvPicPr>
            <a:picLocks noChangeAspect="1"/>
          </p:cNvPicPr>
          <p:nvPr/>
        </p:nvPicPr>
        <p:blipFill>
          <a:blip r:embed="rId2"/>
          <a:stretch>
            <a:fillRect/>
          </a:stretch>
        </p:blipFill>
        <p:spPr>
          <a:xfrm>
            <a:off x="4499992" y="1046517"/>
            <a:ext cx="4559883" cy="3021110"/>
          </a:xfrm>
          <a:prstGeom prst="rect">
            <a:avLst/>
          </a:prstGeom>
        </p:spPr>
      </p:pic>
      <p:sp>
        <p:nvSpPr>
          <p:cNvPr id="7" name="燕尾形 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3"/>
    </p:custData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85215" y="1136015"/>
            <a:ext cx="7292340" cy="363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65"/>
          <p:cNvSpPr txBox="1"/>
          <p:nvPr/>
        </p:nvSpPr>
        <p:spPr>
          <a:xfrm>
            <a:off x="2705100" y="483870"/>
            <a:ext cx="3846830" cy="399415"/>
          </a:xfrm>
          <a:prstGeom prst="rect">
            <a:avLst/>
          </a:prstGeom>
          <a:noFill/>
          <a:ln w="9525">
            <a:noFill/>
          </a:ln>
        </p:spPr>
        <p:txBody>
          <a:bodyPr wrap="square" lIns="0" tIns="34289" rIns="0" bIns="34289">
            <a:spAutoFit/>
          </a:bodyPr>
          <a:lstStyle/>
          <a:p>
            <a:pPr algn="ctr" eaLnBrk="1" hangingPunct="1">
              <a:lnSpc>
                <a:spcPct val="90000"/>
              </a:lnSpc>
              <a:buFont typeface="Arial" panose="020B0604020202020204" pitchFamily="34" charset="0"/>
              <a:buNone/>
              <a:defRPr/>
            </a:pPr>
            <a:r>
              <a:rPr lang="zh-CN" altLang="en-US" sz="2400" b="1" kern="700" spc="-83"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j-cs"/>
                <a:sym typeface="+mn-ea"/>
              </a:rPr>
              <a:t>协同服务 </a:t>
            </a:r>
            <a:r>
              <a:rPr lang="en-US" altLang="zh-CN" sz="2400" b="1" kern="700" spc="-83"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j-cs"/>
                <a:sym typeface="+mn-ea"/>
              </a:rPr>
              <a:t>– </a:t>
            </a:r>
            <a:r>
              <a:rPr lang="zh-CN" altLang="en-US" sz="2400" b="1" kern="700" spc="-83"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j-cs"/>
                <a:sym typeface="+mn-ea"/>
              </a:rPr>
              <a:t>远程会诊</a:t>
            </a:r>
            <a:endParaRPr lang="zh-CN" altLang="en-US" sz="2400" b="1" kern="700" spc="-83"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j-cs"/>
              <a:sym typeface="+mn-ea"/>
            </a:endParaRPr>
          </a:p>
        </p:txBody>
      </p:sp>
      <p:sp>
        <p:nvSpPr>
          <p:cNvPr id="4"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燕尾形 4"/>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2"/>
    </p:custData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420396" y="1924615"/>
            <a:ext cx="3611776" cy="623248"/>
          </a:xfrm>
          <a:prstGeom prst="rect">
            <a:avLst/>
          </a:prstGeom>
        </p:spPr>
        <p:txBody>
          <a:bodyPr vert="horz" lIns="67500" tIns="35100" rIns="67500" bIns="351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zh-CN" altLang="en-US" sz="3000" smtClean="0"/>
              <a:t>平台服务介绍</a:t>
            </a:r>
            <a:endParaRPr lang="zh-CN" altLang="en-US" sz="3000" smtClean="0"/>
          </a:p>
        </p:txBody>
      </p:sp>
      <p:sp>
        <p:nvSpPr>
          <p:cNvPr id="4" name="文本框 3"/>
          <p:cNvSpPr txBox="1"/>
          <p:nvPr>
            <p:custDataLst>
              <p:tags r:id="rId2"/>
            </p:custDataLst>
          </p:nvPr>
        </p:nvSpPr>
        <p:spPr>
          <a:xfrm>
            <a:off x="2283545" y="1908481"/>
            <a:ext cx="1081065" cy="1084913"/>
          </a:xfrm>
          <a:prstGeom prst="rect">
            <a:avLst/>
          </a:prstGeom>
          <a:noFill/>
        </p:spPr>
        <p:txBody>
          <a:bodyPr wrap="none" lIns="67500" tIns="35100" rIns="67500" bIns="351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sz="6600" smtClean="0">
                <a:ea typeface="+mn-ea"/>
              </a:rPr>
              <a:t>01</a:t>
            </a:r>
            <a:endParaRPr lang="en-US" altLang="zh-CN" sz="6600" smtClean="0">
              <a:ea typeface="+mn-ea"/>
            </a:endParaRPr>
          </a:p>
        </p:txBody>
      </p:sp>
    </p:spTree>
    <p:custDataLst>
      <p:tags r:id="rId3"/>
    </p:custData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框 2"/>
          <p:cNvSpPr txBox="1">
            <a:spLocks noChangeArrowheads="1"/>
          </p:cNvSpPr>
          <p:nvPr/>
        </p:nvSpPr>
        <p:spPr bwMode="auto">
          <a:xfrm>
            <a:off x="933450" y="881063"/>
            <a:ext cx="76747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500" b="1">
                <a:latin typeface="微软雅黑" panose="020B0503020204020204" pitchFamily="34" charset="-122"/>
                <a:ea typeface="微软雅黑" panose="020B0503020204020204" pitchFamily="34" charset="-122"/>
              </a:rPr>
              <a:t>  </a:t>
            </a:r>
            <a:endParaRPr lang="zh-CN" altLang="en-US" sz="1500" b="1">
              <a:latin typeface="微软雅黑" panose="020B0503020204020204" pitchFamily="34" charset="-122"/>
              <a:ea typeface="微软雅黑" panose="020B0503020204020204" pitchFamily="34" charset="-122"/>
            </a:endParaRPr>
          </a:p>
        </p:txBody>
      </p:sp>
      <p:sp>
        <p:nvSpPr>
          <p:cNvPr id="3" name="文本框 2"/>
          <p:cNvSpPr txBox="1"/>
          <p:nvPr/>
        </p:nvSpPr>
        <p:spPr>
          <a:xfrm>
            <a:off x="2057400" y="359410"/>
            <a:ext cx="4883785" cy="645160"/>
          </a:xfrm>
          <a:prstGeom prst="rect">
            <a:avLst/>
          </a:prstGeom>
          <a:noFill/>
        </p:spPr>
        <p:txBody>
          <a:bodyPr wrap="square">
            <a:spAutoFit/>
          </a:bodyPr>
          <a:lstStyle>
            <a:defPPr>
              <a:defRPr lang="zh-CN"/>
            </a:defPPr>
            <a:lvl1pPr>
              <a:defRPr sz="2000" b="1">
                <a:latin typeface="黑体" panose="02010609060101010101" pitchFamily="49" charset="-122"/>
                <a:ea typeface="黑体" panose="02010609060101010101" pitchFamily="49" charset="-122"/>
              </a:defRPr>
            </a:lvl1pPr>
          </a:lstStyle>
          <a:p>
            <a:pPr algn="ctr" eaLnBrk="1" hangingPunct="1">
              <a:lnSpc>
                <a:spcPct val="150000"/>
              </a:lnSpc>
              <a:buFont typeface="Arial" panose="020B0604020202020204" pitchFamily="34" charset="0"/>
              <a:buNone/>
              <a:defRPr/>
            </a:pPr>
            <a:r>
              <a:rPr lang="zh-CN" altLang="en-US" sz="2400" dirty="0">
                <a:solidFill>
                  <a:schemeClr val="accent1"/>
                </a:solidFill>
                <a:effectLst>
                  <a:outerShdw blurRad="38100" dist="25400" dir="5400000" algn="ctr" rotWithShape="0">
                    <a:srgbClr val="6E747A">
                      <a:alpha val="43000"/>
                    </a:srgbClr>
                  </a:outerShdw>
                </a:effectLst>
              </a:rPr>
              <a:t>以分级诊疗为核心的业务协同服务</a:t>
            </a:r>
            <a:endParaRPr lang="zh-CN" altLang="en-US" sz="2400" dirty="0">
              <a:solidFill>
                <a:schemeClr val="accent1"/>
              </a:solidFill>
              <a:effectLst>
                <a:outerShdw blurRad="38100" dist="25400" dir="5400000" algn="ctr" rotWithShape="0">
                  <a:srgbClr val="6E747A">
                    <a:alpha val="43000"/>
                  </a:srgbClr>
                </a:outerShdw>
              </a:effectLst>
            </a:endParaRPr>
          </a:p>
        </p:txBody>
      </p:sp>
      <p:pic>
        <p:nvPicPr>
          <p:cNvPr id="52228" name="Picture 2" descr="C:\Users\mszx\Desktop\双向双明转诊 (1)\双向双明转诊\双向双明转诊.png"/>
          <p:cNvPicPr>
            <a:picLocks noChangeAspect="1" noChangeArrowheads="1"/>
          </p:cNvPicPr>
          <p:nvPr/>
        </p:nvPicPr>
        <p:blipFill rotWithShape="1">
          <a:blip r:embed="rId1">
            <a:extLst>
              <a:ext uri="{28A0092B-C50C-407E-A947-70E740481C1C}">
                <a14:useLocalDpi xmlns:a14="http://schemas.microsoft.com/office/drawing/2010/main" val="0"/>
              </a:ext>
            </a:extLst>
          </a:blip>
          <a:srcRect t="8999" b="14622"/>
          <a:stretch>
            <a:fillRect/>
          </a:stretch>
        </p:blipFill>
        <p:spPr bwMode="auto">
          <a:xfrm>
            <a:off x="1187624" y="1347614"/>
            <a:ext cx="6743700"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燕尾形 5"/>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2"/>
    </p:custData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932305" y="396875"/>
            <a:ext cx="5278755" cy="480060"/>
          </a:xfrm>
          <a:prstGeom prst="rect">
            <a:avLst/>
          </a:prstGeom>
        </p:spPr>
        <p:txBody>
          <a:bodyPr anchor="b">
            <a:normAutofit/>
          </a:bodyPr>
          <a:lstStyle>
            <a:lvl1pPr defTabSz="914400" eaLnBrk="1" latinLnBrk="0" hangingPunct="1">
              <a:lnSpc>
                <a:spcPct val="90000"/>
              </a:lnSpc>
              <a:buNone/>
              <a:defRPr sz="3200" b="1" i="0" kern="700" spc="-110" baseline="0">
                <a:solidFill>
                  <a:schemeClr val="accent1"/>
                </a:solidFill>
                <a:effectLst/>
                <a:ea typeface="黑体" panose="02010609060101010101" pitchFamily="49" charset="-122"/>
                <a:cs typeface="+mj-cs"/>
              </a:defRPr>
            </a:lvl1pPr>
          </a:lstStyle>
          <a:p>
            <a:pPr algn="ctr">
              <a:defRPr/>
            </a:pPr>
            <a:r>
              <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业务协同服务</a:t>
            </a:r>
            <a:r>
              <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远程会诊、远程教学、远程会议</a:t>
            </a:r>
            <a:endPar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096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131590"/>
            <a:ext cx="5425455" cy="3541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燕尾形 4"/>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3"/>
    </p:custData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
          <p:cNvSpPr txBox="1"/>
          <p:nvPr/>
        </p:nvSpPr>
        <p:spPr>
          <a:xfrm>
            <a:off x="3264461" y="447561"/>
            <a:ext cx="2520280" cy="460375"/>
          </a:xfrm>
          <a:prstGeom prst="rect">
            <a:avLst/>
          </a:prstGeom>
          <a:noFill/>
        </p:spPr>
        <p:txBody>
          <a:bodyPr wrap="square" rtlCol="0">
            <a:spAutoFit/>
          </a:bodyPr>
          <a:lstStyle/>
          <a:p>
            <a:pPr defTabSz="431800">
              <a:defRPr/>
            </a:pPr>
            <a:r>
              <a:rPr lang="zh-CN" altLang="en-US" sz="2400" b="1" kern="0"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Arial" panose="020B0604020202020204" pitchFamily="34" charset="0"/>
              </a:rPr>
              <a:t>面向监管机构</a:t>
            </a:r>
            <a:endParaRPr lang="zh-CN" altLang="en-US" sz="2400" b="1" kern="0"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Arial" panose="020B0604020202020204" pitchFamily="34" charset="0"/>
            </a:endParaRPr>
          </a:p>
        </p:txBody>
      </p:sp>
      <p:sp>
        <p:nvSpPr>
          <p:cNvPr id="22" name="燕尾形 21"/>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Freeform 7"/>
          <p:cNvSpPr/>
          <p:nvPr/>
        </p:nvSpPr>
        <p:spPr bwMode="auto">
          <a:xfrm>
            <a:off x="4142495" y="1633116"/>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0070C0"/>
          </a:solidFill>
          <a:ln>
            <a:noFill/>
          </a:ln>
        </p:spPr>
        <p:txBody>
          <a:bodyPr vert="horz" wrap="square" lIns="91440" tIns="45720" rIns="91440" bIns="45720" numCol="1" anchor="t" anchorCtr="0" compatLnSpc="1"/>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5" name="Line 11"/>
          <p:cNvSpPr>
            <a:spLocks noChangeShapeType="1"/>
          </p:cNvSpPr>
          <p:nvPr/>
        </p:nvSpPr>
        <p:spPr bwMode="auto">
          <a:xfrm flipH="1" flipV="1">
            <a:off x="5266986" y="2425204"/>
            <a:ext cx="1105214" cy="565931"/>
          </a:xfrm>
          <a:prstGeom prst="line">
            <a:avLst/>
          </a:prstGeom>
          <a:noFill/>
          <a:ln w="38100" cap="flat">
            <a:solidFill>
              <a:srgbClr val="0070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Line 12"/>
          <p:cNvSpPr>
            <a:spLocks noChangeShapeType="1"/>
          </p:cNvSpPr>
          <p:nvPr/>
        </p:nvSpPr>
        <p:spPr bwMode="auto">
          <a:xfrm flipH="1">
            <a:off x="5433708" y="3561844"/>
            <a:ext cx="938492" cy="576195"/>
          </a:xfrm>
          <a:prstGeom prst="line">
            <a:avLst/>
          </a:prstGeom>
          <a:noFill/>
          <a:ln w="38100" cap="flat">
            <a:solidFill>
              <a:srgbClr val="0070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Line 13"/>
          <p:cNvSpPr>
            <a:spLocks noChangeShapeType="1"/>
          </p:cNvSpPr>
          <p:nvPr/>
        </p:nvSpPr>
        <p:spPr bwMode="auto">
          <a:xfrm flipH="1">
            <a:off x="4887770" y="3289300"/>
            <a:ext cx="1484430" cy="0"/>
          </a:xfrm>
          <a:prstGeom prst="line">
            <a:avLst/>
          </a:prstGeom>
          <a:noFill/>
          <a:ln w="38100" cap="flat">
            <a:solidFill>
              <a:srgbClr val="0070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6516216" y="2785244"/>
            <a:ext cx="1057687" cy="1057687"/>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4038600" y="1156970"/>
            <a:ext cx="1149985" cy="1073785"/>
            <a:chOff x="2342140" y="893355"/>
            <a:chExt cx="1149740" cy="1149740"/>
          </a:xfrm>
        </p:grpSpPr>
        <p:grpSp>
          <p:nvGrpSpPr>
            <p:cNvPr id="30" name="组合 29"/>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1"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635896" y="2645291"/>
            <a:ext cx="1149740" cy="1149740"/>
            <a:chOff x="1835696" y="2211710"/>
            <a:chExt cx="1149740" cy="1149740"/>
          </a:xfrm>
        </p:grpSpPr>
        <p:grpSp>
          <p:nvGrpSpPr>
            <p:cNvPr id="35" name="组合 34"/>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6"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0C0"/>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283968" y="3937372"/>
            <a:ext cx="1149740" cy="1149740"/>
            <a:chOff x="2483768" y="3435846"/>
            <a:chExt cx="1149740" cy="1149740"/>
          </a:xfrm>
        </p:grpSpPr>
        <p:grpSp>
          <p:nvGrpSpPr>
            <p:cNvPr id="40" name="组合 39"/>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椭圆 4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1"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4" name="TextBox 94"/>
          <p:cNvSpPr txBox="1"/>
          <p:nvPr/>
        </p:nvSpPr>
        <p:spPr>
          <a:xfrm>
            <a:off x="2824850" y="1754306"/>
            <a:ext cx="1036867" cy="215444"/>
          </a:xfrm>
          <a:prstGeom prst="rect">
            <a:avLst/>
          </a:prstGeom>
          <a:noFill/>
        </p:spPr>
        <p:txBody>
          <a:bodyPr wrap="square" lIns="0" tIns="0" rIns="0" bIns="0" rtlCol="0">
            <a:spAutoFit/>
          </a:bodyPr>
          <a:lstStyle/>
          <a:p>
            <a:pPr algn="ct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信息发布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96"/>
          <p:cNvSpPr txBox="1"/>
          <p:nvPr/>
        </p:nvSpPr>
        <p:spPr>
          <a:xfrm>
            <a:off x="2373154" y="2998880"/>
            <a:ext cx="1331318" cy="215444"/>
          </a:xfrm>
          <a:prstGeom prst="rect">
            <a:avLst/>
          </a:prstGeom>
          <a:noFill/>
        </p:spPr>
        <p:txBody>
          <a:bodyPr wrap="square" lIns="0" tIns="0" rIns="0" bIns="0" rtlCol="0">
            <a:spAutoFit/>
          </a:bodyPr>
          <a:lstStyle/>
          <a:p>
            <a:pPr algn="ct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监管服务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98"/>
          <p:cNvSpPr txBox="1"/>
          <p:nvPr/>
        </p:nvSpPr>
        <p:spPr>
          <a:xfrm>
            <a:off x="3027867" y="4439040"/>
            <a:ext cx="1166506" cy="215444"/>
          </a:xfrm>
          <a:prstGeom prst="rect">
            <a:avLst/>
          </a:prstGeom>
          <a:noFill/>
        </p:spPr>
        <p:txBody>
          <a:bodyPr wrap="square" lIns="0" tIns="0" rIns="0" bIns="0" rtlCol="0">
            <a:spAutoFit/>
          </a:bodyPr>
          <a:lstStyle/>
          <a:p>
            <a:pPr algn="ct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调查评价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100"/>
          <p:cNvSpPr txBox="1"/>
          <p:nvPr/>
        </p:nvSpPr>
        <p:spPr>
          <a:xfrm>
            <a:off x="6532544" y="2991135"/>
            <a:ext cx="1036867" cy="615315"/>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信息</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服务</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51" name="TextBox 13"/>
          <p:cNvSpPr txBox="1">
            <a:spLocks noChangeArrowheads="1"/>
          </p:cNvSpPr>
          <p:nvPr/>
        </p:nvSpPr>
        <p:spPr bwMode="auto">
          <a:xfrm>
            <a:off x="1433707" y="2046032"/>
            <a:ext cx="24149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20000"/>
              </a:spcBef>
              <a:buFont typeface="Arial" panose="020B0604020202020204" pitchFamily="34" charset="0"/>
              <a:buNone/>
            </a:pPr>
            <a:r>
              <a:rPr lang="zh-CN" altLang="en-US" sz="1200" dirty="0">
                <a:latin typeface="Arial" panose="020B0604020202020204" pitchFamily="34" charset="0"/>
                <a:ea typeface="微软雅黑" panose="020B0503020204020204" pitchFamily="34" charset="-122"/>
                <a:sym typeface="Arial" panose="020B0604020202020204" pitchFamily="34" charset="0"/>
              </a:rPr>
              <a:t>服务</a:t>
            </a:r>
            <a:r>
              <a:rPr lang="zh-CN" altLang="en-US" sz="1200" dirty="0" smtClean="0">
                <a:latin typeface="Arial" panose="020B0604020202020204" pitchFamily="34" charset="0"/>
                <a:ea typeface="微软雅黑" panose="020B0503020204020204" pitchFamily="34" charset="-122"/>
                <a:sym typeface="Arial" panose="020B0604020202020204" pitchFamily="34" charset="0"/>
              </a:rPr>
              <a:t>公告、办事指南、健康</a:t>
            </a:r>
            <a:r>
              <a:rPr lang="zh-CN" altLang="en-US" sz="1200" dirty="0">
                <a:latin typeface="Arial" panose="020B0604020202020204" pitchFamily="34" charset="0"/>
                <a:ea typeface="微软雅黑" panose="020B0503020204020204" pitchFamily="34" charset="-122"/>
                <a:sym typeface="Arial" panose="020B0604020202020204" pitchFamily="34" charset="0"/>
              </a:rPr>
              <a:t>科普</a:t>
            </a:r>
            <a:endParaRPr lang="zh-CN" alt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5193" y="2572817"/>
            <a:ext cx="4572000" cy="275590"/>
          </a:xfrm>
          <a:prstGeom prst="rect">
            <a:avLst/>
          </a:prstGeom>
        </p:spPr>
        <p:txBody>
          <a:bodyPr>
            <a:spAutoFit/>
          </a:bodyPr>
          <a:lstStyle/>
          <a:p>
            <a:pPr algn="ctr">
              <a:spcBef>
                <a:spcPct val="20000"/>
              </a:spcBef>
            </a:pPr>
            <a:r>
              <a:rPr lang="zh-CN" altLang="en-US" sz="1200" dirty="0">
                <a:latin typeface="Arial" panose="020B0604020202020204" pitchFamily="34" charset="0"/>
                <a:ea typeface="微软雅黑" panose="020B0503020204020204" pitchFamily="34" charset="-122"/>
                <a:sym typeface="Arial" panose="020B0604020202020204" pitchFamily="34" charset="0"/>
              </a:rPr>
              <a:t>云诊所</a:t>
            </a:r>
            <a:r>
              <a:rPr lang="zh-CN" altLang="en-US" sz="1200" dirty="0" smtClean="0">
                <a:latin typeface="Arial" panose="020B0604020202020204" pitchFamily="34" charset="0"/>
                <a:ea typeface="微软雅黑" panose="020B0503020204020204" pitchFamily="34" charset="-122"/>
                <a:sym typeface="Arial" panose="020B0604020202020204" pitchFamily="34" charset="0"/>
              </a:rPr>
              <a:t>监管</a:t>
            </a:r>
            <a:r>
              <a:rPr lang="zh-CN" altLang="en-US" sz="1200" dirty="0">
                <a:latin typeface="Arial" panose="020B0604020202020204" pitchFamily="34" charset="0"/>
                <a:ea typeface="微软雅黑" panose="020B0503020204020204" pitchFamily="34" charset="-122"/>
                <a:sym typeface="Arial" panose="020B0604020202020204" pitchFamily="34" charset="0"/>
              </a:rPr>
              <a:t>、</a:t>
            </a:r>
            <a:r>
              <a:rPr lang="zh-CN" altLang="en-US" sz="1200" dirty="0" smtClean="0">
                <a:latin typeface="Arial" panose="020B0604020202020204" pitchFamily="34" charset="0"/>
                <a:ea typeface="微软雅黑" panose="020B0503020204020204" pitchFamily="34" charset="-122"/>
                <a:sym typeface="Arial" panose="020B0604020202020204" pitchFamily="34" charset="0"/>
              </a:rPr>
              <a:t>执</a:t>
            </a:r>
            <a:r>
              <a:rPr lang="zh-CN" altLang="en-US" sz="1200" dirty="0">
                <a:latin typeface="Arial" panose="020B0604020202020204" pitchFamily="34" charset="0"/>
                <a:ea typeface="微软雅黑" panose="020B0503020204020204" pitchFamily="34" charset="-122"/>
                <a:sym typeface="Arial" panose="020B0604020202020204" pitchFamily="34" charset="0"/>
              </a:rPr>
              <a:t>业监管等</a:t>
            </a:r>
            <a:endParaRPr lang="zh-CN" altLang="en-US" sz="1200" dirty="0"/>
          </a:p>
        </p:txBody>
      </p:sp>
      <p:sp>
        <p:nvSpPr>
          <p:cNvPr id="5" name="矩形 4"/>
          <p:cNvSpPr/>
          <p:nvPr/>
        </p:nvSpPr>
        <p:spPr>
          <a:xfrm>
            <a:off x="899592" y="3992600"/>
            <a:ext cx="4572000" cy="276999"/>
          </a:xfrm>
          <a:prstGeom prst="rect">
            <a:avLst/>
          </a:prstGeom>
        </p:spPr>
        <p:txBody>
          <a:bodyPr>
            <a:spAutoFit/>
          </a:bodyPr>
          <a:lstStyle/>
          <a:p>
            <a:pPr algn="ctr">
              <a:spcBef>
                <a:spcPct val="20000"/>
              </a:spcBef>
            </a:pPr>
            <a:r>
              <a:rPr lang="zh-CN" altLang="en-US" sz="1200" dirty="0">
                <a:latin typeface="Arial" panose="020B0604020202020204" pitchFamily="34" charset="0"/>
                <a:ea typeface="微软雅黑" panose="020B0503020204020204" pitchFamily="34" charset="-122"/>
                <a:sym typeface="Arial" panose="020B0604020202020204" pitchFamily="34" charset="0"/>
              </a:rPr>
              <a:t>满意度</a:t>
            </a:r>
            <a:r>
              <a:rPr lang="zh-CN" altLang="en-US" sz="1200" dirty="0" smtClean="0">
                <a:latin typeface="Arial" panose="020B0604020202020204" pitchFamily="34" charset="0"/>
                <a:ea typeface="微软雅黑" panose="020B0503020204020204" pitchFamily="34" charset="-122"/>
                <a:sym typeface="Arial" panose="020B0604020202020204" pitchFamily="34" charset="0"/>
              </a:rPr>
              <a:t>调查、机构</a:t>
            </a:r>
            <a:r>
              <a:rPr lang="zh-CN" altLang="en-US" sz="1200" dirty="0">
                <a:latin typeface="Arial" panose="020B0604020202020204" pitchFamily="34" charset="0"/>
                <a:ea typeface="微软雅黑" panose="020B0503020204020204" pitchFamily="34" charset="-122"/>
                <a:sym typeface="Arial" panose="020B0604020202020204" pitchFamily="34" charset="0"/>
              </a:rPr>
              <a:t>评价</a:t>
            </a:r>
            <a:endParaRPr lang="en-US" altLang="zh-CN" sz="1200"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1598" y="1274168"/>
            <a:ext cx="6235304"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61070"/>
            <a:ext cx="8317706"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p:nvPr/>
        </p:nvSpPr>
        <p:spPr>
          <a:xfrm>
            <a:off x="2080260" y="491490"/>
            <a:ext cx="5272405" cy="514350"/>
          </a:xfrm>
          <a:prstGeom prst="rect">
            <a:avLst/>
          </a:prstGeom>
        </p:spPr>
        <p:txBody>
          <a:bodyPr>
            <a:normAutofit/>
            <a:scene3d>
              <a:camera prst="orthographicFront"/>
              <a:lightRig rig="threePt" dir="t"/>
            </a:scene3d>
          </a:bodyPr>
          <a:lstStyle/>
          <a:p>
            <a:pPr algn="ctr" defTabSz="514350">
              <a:lnSpc>
                <a:spcPct val="90000"/>
              </a:lnSpc>
              <a:defRPr/>
            </a:pPr>
            <a:r>
              <a:rPr lang="zh-CN" altLang="en-US" sz="2400"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黑体" panose="02010609060101010101" pitchFamily="49" charset="-122"/>
              </a:rPr>
              <a:t>平台监管服务</a:t>
            </a:r>
            <a:r>
              <a:rPr lang="en-US" altLang="zh-CN" sz="2400"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sz="2400"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黑体" panose="02010609060101010101" pitchFamily="49" charset="-122"/>
              </a:rPr>
              <a:t>执业审核</a:t>
            </a:r>
            <a:endParaRPr lang="zh-CN" altLang="en-US" sz="2400" b="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黑体" panose="02010609060101010101" pitchFamily="49" charset="-122"/>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 y="1537335"/>
            <a:ext cx="826643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燕尾形 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4"/>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900" y="985362"/>
            <a:ext cx="5898862" cy="3213202"/>
          </a:xfrm>
          <a:prstGeom prst="rect">
            <a:avLst/>
          </a:prstGeom>
        </p:spPr>
      </p:pic>
      <p:sp>
        <p:nvSpPr>
          <p:cNvPr id="10242" name="标题 1"/>
          <p:cNvSpPr>
            <a:spLocks noGrp="1"/>
          </p:cNvSpPr>
          <p:nvPr>
            <p:ph type="title" idx="4294967295"/>
          </p:nvPr>
        </p:nvSpPr>
        <p:spPr>
          <a:xfrm>
            <a:off x="2249805" y="370205"/>
            <a:ext cx="4643755" cy="615315"/>
          </a:xfrm>
          <a:prstGeom prst="rect">
            <a:avLst/>
          </a:prstGeom>
        </p:spPr>
        <p:txBody>
          <a:bodyPr>
            <a:normAutofit/>
          </a:bodyPr>
          <a:lstStyle/>
          <a:p>
            <a:r>
              <a:rPr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实时业务、质控指标监测</a:t>
            </a:r>
            <a:endParaRPr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0244" name="页脚占位符 3"/>
          <p:cNvSpPr>
            <a:spLocks noGrp="1"/>
          </p:cNvSpPr>
          <p:nvPr>
            <p:ph type="ftr" sz="quarter" idx="11"/>
          </p:nvPr>
        </p:nvSpPr>
        <p:spPr>
          <a:prstGeom prst="rect">
            <a:avLst/>
          </a:prstGeom>
          <a:noFill/>
        </p:spPr>
        <p:txBody>
          <a:bodyPr/>
          <a:lstStyle/>
          <a:p>
            <a:fld id="{64445B55-8ADF-4255-94AF-50ED83919120}" type="slidenum">
              <a:rPr lang="en-US" altLang="zh-CN" smtClean="0"/>
            </a:fld>
            <a:endParaRPr lang="en-US" altLang="zh-CN" smtClean="0"/>
          </a:p>
        </p:txBody>
      </p:sp>
      <p:pic>
        <p:nvPicPr>
          <p:cNvPr id="6" name="图片 5" descr="传染病报告卡.png"/>
          <p:cNvPicPr>
            <a:picLocks noChangeAspect="1"/>
          </p:cNvPicPr>
          <p:nvPr/>
        </p:nvPicPr>
        <p:blipFill>
          <a:blip r:embed="rId2" cstate="print"/>
          <a:srcRect/>
          <a:stretch>
            <a:fillRect/>
          </a:stretch>
        </p:blipFill>
        <p:spPr bwMode="auto">
          <a:xfrm>
            <a:off x="3208972" y="1336834"/>
            <a:ext cx="3163253" cy="2457450"/>
          </a:xfrm>
          <a:prstGeom prst="rect">
            <a:avLst/>
          </a:prstGeom>
          <a:noFill/>
          <a:ln w="9525">
            <a:noFill/>
            <a:miter lim="800000"/>
            <a:headEnd/>
            <a:tailEnd/>
          </a:ln>
        </p:spPr>
      </p:pic>
      <p:sp>
        <p:nvSpPr>
          <p:cNvPr id="9" name="圆角矩形标注 8"/>
          <p:cNvSpPr/>
          <p:nvPr/>
        </p:nvSpPr>
        <p:spPr>
          <a:xfrm>
            <a:off x="6627893" y="985358"/>
            <a:ext cx="1578769" cy="285750"/>
          </a:xfrm>
          <a:prstGeom prst="wedgeRoundRectCallout">
            <a:avLst>
              <a:gd name="adj1" fmla="val -50000"/>
              <a:gd name="adj2" fmla="val -350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1050" b="1" dirty="0">
                <a:solidFill>
                  <a:schemeClr val="accent6"/>
                </a:solidFill>
                <a:latin typeface="华文仿宋" panose="02010600040101010101" pitchFamily="2" charset="-122"/>
                <a:ea typeface="华文仿宋" panose="02010600040101010101" pitchFamily="2" charset="-122"/>
              </a:rPr>
              <a:t>公共卫生、疫情上报</a:t>
            </a:r>
            <a:endParaRPr lang="zh-CN" altLang="en-US" sz="1050" b="1" dirty="0">
              <a:solidFill>
                <a:schemeClr val="accent6"/>
              </a:solidFill>
              <a:latin typeface="华文仿宋" panose="02010600040101010101" pitchFamily="2" charset="-122"/>
              <a:ea typeface="华文仿宋" panose="02010600040101010101" pitchFamily="2" charset="-122"/>
            </a:endParaRPr>
          </a:p>
        </p:txBody>
      </p:sp>
      <p:sp>
        <p:nvSpPr>
          <p:cNvPr id="10" name="圆角矩形标注 9"/>
          <p:cNvSpPr/>
          <p:nvPr/>
        </p:nvSpPr>
        <p:spPr>
          <a:xfrm>
            <a:off x="7133671" y="1391123"/>
            <a:ext cx="1371600" cy="285750"/>
          </a:xfrm>
          <a:prstGeom prst="wedgeRoundRectCallout">
            <a:avLst>
              <a:gd name="adj1" fmla="val -50000"/>
              <a:gd name="adj2" fmla="val -350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1050" b="1" dirty="0">
                <a:solidFill>
                  <a:schemeClr val="accent6"/>
                </a:solidFill>
                <a:latin typeface="华文仿宋" panose="02010600040101010101" pitchFamily="2" charset="-122"/>
                <a:ea typeface="华文仿宋" panose="02010600040101010101" pitchFamily="2" charset="-122"/>
              </a:rPr>
              <a:t>采集内容</a:t>
            </a:r>
            <a:endParaRPr lang="zh-CN" altLang="en-US" sz="1050" b="1" dirty="0">
              <a:solidFill>
                <a:schemeClr val="accent6"/>
              </a:solidFill>
              <a:latin typeface="华文仿宋" panose="02010600040101010101" pitchFamily="2" charset="-122"/>
              <a:ea typeface="华文仿宋" panose="02010600040101010101" pitchFamily="2" charset="-122"/>
            </a:endParaRPr>
          </a:p>
        </p:txBody>
      </p:sp>
      <p:sp>
        <p:nvSpPr>
          <p:cNvPr id="12" name="圆角矩形标注 11"/>
          <p:cNvSpPr/>
          <p:nvPr/>
        </p:nvSpPr>
        <p:spPr>
          <a:xfrm>
            <a:off x="7451567" y="1815700"/>
            <a:ext cx="1371600" cy="285750"/>
          </a:xfrm>
          <a:prstGeom prst="wedgeRoundRectCallout">
            <a:avLst>
              <a:gd name="adj1" fmla="val -50000"/>
              <a:gd name="adj2" fmla="val -350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1050" b="1" dirty="0">
                <a:solidFill>
                  <a:schemeClr val="accent6"/>
                </a:solidFill>
                <a:latin typeface="华文仿宋" panose="02010600040101010101" pitchFamily="2" charset="-122"/>
                <a:ea typeface="华文仿宋" panose="02010600040101010101" pitchFamily="2" charset="-122"/>
              </a:rPr>
              <a:t>疾病统计排名</a:t>
            </a:r>
            <a:endParaRPr lang="zh-CN" altLang="en-US" sz="1050" b="1" dirty="0">
              <a:solidFill>
                <a:schemeClr val="accent6"/>
              </a:solidFill>
              <a:latin typeface="华文仿宋" panose="02010600040101010101" pitchFamily="2" charset="-122"/>
              <a:ea typeface="华文仿宋" panose="02010600040101010101" pitchFamily="2" charset="-122"/>
            </a:endParaRPr>
          </a:p>
        </p:txBody>
      </p:sp>
      <p:sp>
        <p:nvSpPr>
          <p:cNvPr id="14" name="圆角矩形标注 13"/>
          <p:cNvSpPr/>
          <p:nvPr/>
        </p:nvSpPr>
        <p:spPr>
          <a:xfrm>
            <a:off x="7737079" y="2281711"/>
            <a:ext cx="1273493" cy="278606"/>
          </a:xfrm>
          <a:prstGeom prst="wedgeRoundRectCallout">
            <a:avLst>
              <a:gd name="adj1" fmla="val -50000"/>
              <a:gd name="adj2" fmla="val -350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1050" b="1" dirty="0">
                <a:solidFill>
                  <a:schemeClr val="accent6"/>
                </a:solidFill>
                <a:latin typeface="华文仿宋" panose="02010600040101010101" pitchFamily="2" charset="-122"/>
                <a:ea typeface="华文仿宋" panose="02010600040101010101" pitchFamily="2" charset="-122"/>
              </a:rPr>
              <a:t>阳光用药</a:t>
            </a:r>
            <a:endParaRPr lang="zh-CN" altLang="en-US" sz="1050" b="1" dirty="0">
              <a:solidFill>
                <a:schemeClr val="accent6"/>
              </a:solidFill>
              <a:latin typeface="华文仿宋" panose="02010600040101010101" pitchFamily="2" charset="-122"/>
              <a:ea typeface="华文仿宋" panose="02010600040101010101" pitchFamily="2" charset="-122"/>
            </a:endParaRPr>
          </a:p>
        </p:txBody>
      </p:sp>
      <p:sp>
        <p:nvSpPr>
          <p:cNvPr id="2" name="矩形 1"/>
          <p:cNvSpPr/>
          <p:nvPr/>
        </p:nvSpPr>
        <p:spPr>
          <a:xfrm>
            <a:off x="-3657" y="5056606"/>
            <a:ext cx="2428432" cy="88578"/>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424775" y="5056606"/>
            <a:ext cx="6719225" cy="88578"/>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80" y="1622956"/>
            <a:ext cx="4596713" cy="2492402"/>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80" y="1794748"/>
            <a:ext cx="5787626" cy="3148990"/>
          </a:xfrm>
          <a:prstGeom prst="rect">
            <a:avLst/>
          </a:prstGeom>
        </p:spPr>
      </p:pic>
      <p:sp>
        <p:nvSpPr>
          <p:cNvPr id="17" name="燕尾形 1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5"/>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2" grpId="0" bldLvl="0" animBg="1"/>
      <p:bldP spid="1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3025140" y="447675"/>
            <a:ext cx="3093085" cy="570230"/>
          </a:xfrm>
          <a:prstGeom prst="rect">
            <a:avLst/>
          </a:prstGeom>
        </p:spPr>
        <p:txBody>
          <a:bodyPr>
            <a:normAutofit/>
          </a:bodyPr>
          <a:lstStyle/>
          <a:p>
            <a:r>
              <a:rPr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满意</a:t>
            </a:r>
            <a:r>
              <a:rPr lang="zh-CN" altLang="en-US" sz="2400"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度评价</a:t>
            </a:r>
            <a:endParaRPr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矩形 6"/>
          <p:cNvSpPr/>
          <p:nvPr/>
        </p:nvSpPr>
        <p:spPr>
          <a:xfrm>
            <a:off x="2424775" y="5056606"/>
            <a:ext cx="6719225" cy="88578"/>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燕尾形 1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内容占位符 4" descr="患者评价.png"/>
          <p:cNvPicPr>
            <a:picLocks noChangeAspect="1"/>
          </p:cNvPicPr>
          <p:nvPr/>
        </p:nvPicPr>
        <p:blipFill>
          <a:blip r:embed="rId1" cstate="print"/>
          <a:srcRect/>
          <a:stretch>
            <a:fillRect/>
          </a:stretch>
        </p:blipFill>
        <p:spPr>
          <a:xfrm>
            <a:off x="309735" y="1203598"/>
            <a:ext cx="8524528" cy="3111601"/>
          </a:xfrm>
          <a:prstGeom prst="rect">
            <a:avLst/>
          </a:prstGeom>
        </p:spPr>
      </p:pic>
    </p:spTree>
    <p:custDataLst>
      <p:tags r:id="rId2"/>
    </p:custData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Oval 13"/>
          <p:cNvSpPr>
            <a:spLocks noChangeArrowheads="1"/>
          </p:cNvSpPr>
          <p:nvPr/>
        </p:nvSpPr>
        <p:spPr bwMode="auto">
          <a:xfrm>
            <a:off x="3135260" y="3201046"/>
            <a:ext cx="1369219" cy="1369219"/>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09" name="Oval 6"/>
          <p:cNvSpPr>
            <a:spLocks noChangeArrowheads="1"/>
          </p:cNvSpPr>
          <p:nvPr/>
        </p:nvSpPr>
        <p:spPr bwMode="auto">
          <a:xfrm>
            <a:off x="3804391" y="971005"/>
            <a:ext cx="1369219" cy="1368029"/>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0" name="Oval 15"/>
          <p:cNvSpPr>
            <a:spLocks noChangeArrowheads="1"/>
          </p:cNvSpPr>
          <p:nvPr/>
        </p:nvSpPr>
        <p:spPr bwMode="auto">
          <a:xfrm>
            <a:off x="4812851" y="1883024"/>
            <a:ext cx="1369219" cy="1369219"/>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1" name="Oval 16"/>
          <p:cNvSpPr>
            <a:spLocks noChangeArrowheads="1"/>
          </p:cNvSpPr>
          <p:nvPr/>
        </p:nvSpPr>
        <p:spPr bwMode="auto">
          <a:xfrm>
            <a:off x="4504478" y="3201046"/>
            <a:ext cx="1368029" cy="1369219"/>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2" name="Oval 12"/>
          <p:cNvSpPr>
            <a:spLocks noChangeArrowheads="1"/>
          </p:cNvSpPr>
          <p:nvPr/>
        </p:nvSpPr>
        <p:spPr bwMode="auto">
          <a:xfrm>
            <a:off x="2785216" y="1883024"/>
            <a:ext cx="1369219" cy="1369219"/>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3" name="Regular Pentagon 8"/>
          <p:cNvSpPr>
            <a:spLocks noChangeArrowheads="1"/>
          </p:cNvSpPr>
          <p:nvPr/>
        </p:nvSpPr>
        <p:spPr bwMode="auto">
          <a:xfrm>
            <a:off x="3469826" y="1812778"/>
            <a:ext cx="2027634" cy="1915715"/>
          </a:xfrm>
          <a:prstGeom prst="pentagon">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4" name="Oval 9"/>
          <p:cNvSpPr>
            <a:spLocks noChangeArrowheads="1"/>
          </p:cNvSpPr>
          <p:nvPr/>
        </p:nvSpPr>
        <p:spPr bwMode="auto">
          <a:xfrm>
            <a:off x="4017513" y="1184127"/>
            <a:ext cx="942975" cy="9429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5" name="Oval 24"/>
          <p:cNvSpPr>
            <a:spLocks noChangeArrowheads="1"/>
          </p:cNvSpPr>
          <p:nvPr/>
        </p:nvSpPr>
        <p:spPr bwMode="auto">
          <a:xfrm>
            <a:off x="2998338" y="2096146"/>
            <a:ext cx="942975" cy="9429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6" name="Oval 25"/>
          <p:cNvSpPr>
            <a:spLocks noChangeArrowheads="1"/>
          </p:cNvSpPr>
          <p:nvPr/>
        </p:nvSpPr>
        <p:spPr bwMode="auto">
          <a:xfrm>
            <a:off x="5025972" y="2096146"/>
            <a:ext cx="942975" cy="9429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7" name="Oval 26"/>
          <p:cNvSpPr>
            <a:spLocks noChangeArrowheads="1"/>
          </p:cNvSpPr>
          <p:nvPr/>
        </p:nvSpPr>
        <p:spPr bwMode="auto">
          <a:xfrm>
            <a:off x="4716410" y="3414168"/>
            <a:ext cx="942975" cy="9429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1C8EE4"/>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8" name="Oval 27"/>
          <p:cNvSpPr>
            <a:spLocks noChangeArrowheads="1"/>
          </p:cNvSpPr>
          <p:nvPr/>
        </p:nvSpPr>
        <p:spPr bwMode="auto">
          <a:xfrm>
            <a:off x="3348382" y="3414168"/>
            <a:ext cx="942975" cy="9429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3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19" name="Freeform 101"/>
          <p:cNvSpPr>
            <a:spLocks noEditPoints="1"/>
          </p:cNvSpPr>
          <p:nvPr/>
        </p:nvSpPr>
        <p:spPr bwMode="auto">
          <a:xfrm>
            <a:off x="5002159" y="3659436"/>
            <a:ext cx="433388" cy="401241"/>
          </a:xfrm>
          <a:custGeom>
            <a:avLst/>
            <a:gdLst>
              <a:gd name="T0" fmla="*/ 2147483646 w 68"/>
              <a:gd name="T1" fmla="*/ 2147483646 h 63"/>
              <a:gd name="T2" fmla="*/ 2147483646 w 68"/>
              <a:gd name="T3" fmla="*/ 2147483646 h 63"/>
              <a:gd name="T4" fmla="*/ 2147483646 w 68"/>
              <a:gd name="T5" fmla="*/ 2147483646 h 63"/>
              <a:gd name="T6" fmla="*/ 2147483646 w 68"/>
              <a:gd name="T7" fmla="*/ 2147483646 h 63"/>
              <a:gd name="T8" fmla="*/ 2147483646 w 68"/>
              <a:gd name="T9" fmla="*/ 2147483646 h 63"/>
              <a:gd name="T10" fmla="*/ 2147483646 w 68"/>
              <a:gd name="T11" fmla="*/ 2147483646 h 63"/>
              <a:gd name="T12" fmla="*/ 2147483646 w 68"/>
              <a:gd name="T13" fmla="*/ 2147483646 h 63"/>
              <a:gd name="T14" fmla="*/ 2147483646 w 68"/>
              <a:gd name="T15" fmla="*/ 2147483646 h 63"/>
              <a:gd name="T16" fmla="*/ 0 w 68"/>
              <a:gd name="T17" fmla="*/ 2147483646 h 63"/>
              <a:gd name="T18" fmla="*/ 2147483646 w 68"/>
              <a:gd name="T19" fmla="*/ 2147483646 h 63"/>
              <a:gd name="T20" fmla="*/ 2147483646 w 68"/>
              <a:gd name="T21" fmla="*/ 2147483646 h 63"/>
              <a:gd name="T22" fmla="*/ 2147483646 w 68"/>
              <a:gd name="T23" fmla="*/ 2147483646 h 63"/>
              <a:gd name="T24" fmla="*/ 2147483646 w 68"/>
              <a:gd name="T25" fmla="*/ 2147483646 h 63"/>
              <a:gd name="T26" fmla="*/ 2147483646 w 68"/>
              <a:gd name="T27" fmla="*/ 2147483646 h 63"/>
              <a:gd name="T28" fmla="*/ 2147483646 w 68"/>
              <a:gd name="T29" fmla="*/ 2147483646 h 63"/>
              <a:gd name="T30" fmla="*/ 2147483646 w 68"/>
              <a:gd name="T31" fmla="*/ 2147483646 h 63"/>
              <a:gd name="T32" fmla="*/ 2147483646 w 68"/>
              <a:gd name="T33" fmla="*/ 2147483646 h 63"/>
              <a:gd name="T34" fmla="*/ 2147483646 w 68"/>
              <a:gd name="T35" fmla="*/ 2147483646 h 63"/>
              <a:gd name="T36" fmla="*/ 2147483646 w 68"/>
              <a:gd name="T37" fmla="*/ 2147483646 h 63"/>
              <a:gd name="T38" fmla="*/ 2147483646 w 68"/>
              <a:gd name="T39" fmla="*/ 2147483646 h 63"/>
              <a:gd name="T40" fmla="*/ 2147483646 w 68"/>
              <a:gd name="T41" fmla="*/ 2147483646 h 63"/>
              <a:gd name="T42" fmla="*/ 2147483646 w 68"/>
              <a:gd name="T43" fmla="*/ 2147483646 h 63"/>
              <a:gd name="T44" fmla="*/ 2147483646 w 68"/>
              <a:gd name="T45" fmla="*/ 2147483646 h 63"/>
              <a:gd name="T46" fmla="*/ 2147483646 w 68"/>
              <a:gd name="T47" fmla="*/ 2147483646 h 63"/>
              <a:gd name="T48" fmla="*/ 2147483646 w 68"/>
              <a:gd name="T49" fmla="*/ 2147483646 h 63"/>
              <a:gd name="T50" fmla="*/ 2147483646 w 68"/>
              <a:gd name="T51" fmla="*/ 2147483646 h 63"/>
              <a:gd name="T52" fmla="*/ 2147483646 w 68"/>
              <a:gd name="T53" fmla="*/ 2147483646 h 63"/>
              <a:gd name="T54" fmla="*/ 2147483646 w 68"/>
              <a:gd name="T55" fmla="*/ 0 h 63"/>
              <a:gd name="T56" fmla="*/ 2147483646 w 68"/>
              <a:gd name="T57" fmla="*/ 2147483646 h 63"/>
              <a:gd name="T58" fmla="*/ 2147483646 w 68"/>
              <a:gd name="T59" fmla="*/ 2147483646 h 63"/>
              <a:gd name="T60" fmla="*/ 2147483646 w 68"/>
              <a:gd name="T61" fmla="*/ 2147483646 h 63"/>
              <a:gd name="T62" fmla="*/ 2147483646 w 68"/>
              <a:gd name="T63" fmla="*/ 2147483646 h 63"/>
              <a:gd name="T64" fmla="*/ 2147483646 w 68"/>
              <a:gd name="T65" fmla="*/ 2147483646 h 63"/>
              <a:gd name="T66" fmla="*/ 2147483646 w 68"/>
              <a:gd name="T67" fmla="*/ 2147483646 h 63"/>
              <a:gd name="T68" fmla="*/ 2147483646 w 68"/>
              <a:gd name="T69" fmla="*/ 2147483646 h 63"/>
              <a:gd name="T70" fmla="*/ 2147483646 w 68"/>
              <a:gd name="T71" fmla="*/ 2147483646 h 63"/>
              <a:gd name="T72" fmla="*/ 2147483646 w 68"/>
              <a:gd name="T73" fmla="*/ 2147483646 h 63"/>
              <a:gd name="T74" fmla="*/ 2147483646 w 68"/>
              <a:gd name="T75" fmla="*/ 2147483646 h 63"/>
              <a:gd name="T76" fmla="*/ 2147483646 w 68"/>
              <a:gd name="T77" fmla="*/ 2147483646 h 63"/>
              <a:gd name="T78" fmla="*/ 2147483646 w 68"/>
              <a:gd name="T79" fmla="*/ 2147483646 h 63"/>
              <a:gd name="T80" fmla="*/ 2147483646 w 68"/>
              <a:gd name="T81" fmla="*/ 2147483646 h 63"/>
              <a:gd name="T82" fmla="*/ 2147483646 w 68"/>
              <a:gd name="T83" fmla="*/ 2147483646 h 63"/>
              <a:gd name="T84" fmla="*/ 2147483646 w 68"/>
              <a:gd name="T85" fmla="*/ 2147483646 h 63"/>
              <a:gd name="T86" fmla="*/ 2147483646 w 68"/>
              <a:gd name="T87" fmla="*/ 2147483646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91262" tIns="45631" rIns="91262" bIns="45631"/>
          <a:lstStyle/>
          <a:p>
            <a:endParaRPr lang="zh-CN" altLang="en-US" sz="1350"/>
          </a:p>
        </p:txBody>
      </p:sp>
      <p:sp>
        <p:nvSpPr>
          <p:cNvPr id="47120" name="Freeform 132"/>
          <p:cNvSpPr>
            <a:spLocks noEditPoints="1"/>
          </p:cNvSpPr>
          <p:nvPr/>
        </p:nvSpPr>
        <p:spPr bwMode="auto">
          <a:xfrm>
            <a:off x="4114549" y="2281884"/>
            <a:ext cx="738188" cy="706040"/>
          </a:xfrm>
          <a:custGeom>
            <a:avLst/>
            <a:gdLst>
              <a:gd name="T0" fmla="*/ 2147483646 w 64"/>
              <a:gd name="T1" fmla="*/ 2147483646 h 61"/>
              <a:gd name="T2" fmla="*/ 2147483646 w 64"/>
              <a:gd name="T3" fmla="*/ 2147483646 h 61"/>
              <a:gd name="T4" fmla="*/ 2147483646 w 64"/>
              <a:gd name="T5" fmla="*/ 2147483646 h 61"/>
              <a:gd name="T6" fmla="*/ 2147483646 w 64"/>
              <a:gd name="T7" fmla="*/ 2147483646 h 61"/>
              <a:gd name="T8" fmla="*/ 2147483646 w 64"/>
              <a:gd name="T9" fmla="*/ 2147483646 h 61"/>
              <a:gd name="T10" fmla="*/ 2147483646 w 64"/>
              <a:gd name="T11" fmla="*/ 2147483646 h 61"/>
              <a:gd name="T12" fmla="*/ 2147483646 w 64"/>
              <a:gd name="T13" fmla="*/ 2147483646 h 61"/>
              <a:gd name="T14" fmla="*/ 2147483646 w 64"/>
              <a:gd name="T15" fmla="*/ 2147483646 h 61"/>
              <a:gd name="T16" fmla="*/ 2147483646 w 64"/>
              <a:gd name="T17" fmla="*/ 2147483646 h 61"/>
              <a:gd name="T18" fmla="*/ 2147483646 w 64"/>
              <a:gd name="T19" fmla="*/ 2147483646 h 61"/>
              <a:gd name="T20" fmla="*/ 2147483646 w 64"/>
              <a:gd name="T21" fmla="*/ 2147483646 h 61"/>
              <a:gd name="T22" fmla="*/ 2147483646 w 64"/>
              <a:gd name="T23" fmla="*/ 2147483646 h 61"/>
              <a:gd name="T24" fmla="*/ 2147483646 w 64"/>
              <a:gd name="T25" fmla="*/ 2147483646 h 61"/>
              <a:gd name="T26" fmla="*/ 2147483646 w 64"/>
              <a:gd name="T27" fmla="*/ 2147483646 h 61"/>
              <a:gd name="T28" fmla="*/ 2147483646 w 64"/>
              <a:gd name="T29" fmla="*/ 2147483646 h 61"/>
              <a:gd name="T30" fmla="*/ 2147483646 w 64"/>
              <a:gd name="T31" fmla="*/ 2147483646 h 61"/>
              <a:gd name="T32" fmla="*/ 2147483646 w 64"/>
              <a:gd name="T33" fmla="*/ 2147483646 h 61"/>
              <a:gd name="T34" fmla="*/ 0 w 64"/>
              <a:gd name="T35" fmla="*/ 2147483646 h 61"/>
              <a:gd name="T36" fmla="*/ 0 w 64"/>
              <a:gd name="T37" fmla="*/ 2147483646 h 61"/>
              <a:gd name="T38" fmla="*/ 2147483646 w 64"/>
              <a:gd name="T39" fmla="*/ 2147483646 h 61"/>
              <a:gd name="T40" fmla="*/ 2147483646 w 64"/>
              <a:gd name="T41" fmla="*/ 2147483646 h 61"/>
              <a:gd name="T42" fmla="*/ 2147483646 w 64"/>
              <a:gd name="T43" fmla="*/ 2147483646 h 61"/>
              <a:gd name="T44" fmla="*/ 2147483646 w 64"/>
              <a:gd name="T45" fmla="*/ 2147483646 h 61"/>
              <a:gd name="T46" fmla="*/ 2147483646 w 64"/>
              <a:gd name="T47" fmla="*/ 2147483646 h 61"/>
              <a:gd name="T48" fmla="*/ 2147483646 w 64"/>
              <a:gd name="T49" fmla="*/ 2147483646 h 61"/>
              <a:gd name="T50" fmla="*/ 2147483646 w 64"/>
              <a:gd name="T51" fmla="*/ 2147483646 h 61"/>
              <a:gd name="T52" fmla="*/ 2147483646 w 64"/>
              <a:gd name="T53" fmla="*/ 2147483646 h 61"/>
              <a:gd name="T54" fmla="*/ 2147483646 w 64"/>
              <a:gd name="T55" fmla="*/ 2147483646 h 61"/>
              <a:gd name="T56" fmla="*/ 2147483646 w 64"/>
              <a:gd name="T57" fmla="*/ 2147483646 h 61"/>
              <a:gd name="T58" fmla="*/ 2147483646 w 64"/>
              <a:gd name="T59" fmla="*/ 2147483646 h 61"/>
              <a:gd name="T60" fmla="*/ 2147483646 w 64"/>
              <a:gd name="T61" fmla="*/ 2147483646 h 61"/>
              <a:gd name="T62" fmla="*/ 2147483646 w 64"/>
              <a:gd name="T63" fmla="*/ 2147483646 h 61"/>
              <a:gd name="T64" fmla="*/ 2147483646 w 64"/>
              <a:gd name="T65" fmla="*/ 2147483646 h 61"/>
              <a:gd name="T66" fmla="*/ 2147483646 w 64"/>
              <a:gd name="T67" fmla="*/ 2147483646 h 61"/>
              <a:gd name="T68" fmla="*/ 2147483646 w 64"/>
              <a:gd name="T69" fmla="*/ 2147483646 h 61"/>
              <a:gd name="T70" fmla="*/ 2147483646 w 64"/>
              <a:gd name="T71" fmla="*/ 2147483646 h 61"/>
              <a:gd name="T72" fmla="*/ 2147483646 w 64"/>
              <a:gd name="T73" fmla="*/ 2147483646 h 61"/>
              <a:gd name="T74" fmla="*/ 2147483646 w 64"/>
              <a:gd name="T75" fmla="*/ 2147483646 h 61"/>
              <a:gd name="T76" fmla="*/ 2147483646 w 64"/>
              <a:gd name="T77" fmla="*/ 0 h 61"/>
              <a:gd name="T78" fmla="*/ 2147483646 w 64"/>
              <a:gd name="T79" fmla="*/ 2147483646 h 61"/>
              <a:gd name="T80" fmla="*/ 2147483646 w 64"/>
              <a:gd name="T81" fmla="*/ 2147483646 h 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lIns="91262" tIns="45631" rIns="91262" bIns="45631"/>
          <a:lstStyle/>
          <a:p>
            <a:endParaRPr lang="zh-CN" altLang="en-US" sz="1350"/>
          </a:p>
        </p:txBody>
      </p:sp>
      <p:sp>
        <p:nvSpPr>
          <p:cNvPr id="47121" name="TextBox 13"/>
          <p:cNvSpPr txBox="1">
            <a:spLocks noChangeArrowheads="1"/>
          </p:cNvSpPr>
          <p:nvPr/>
        </p:nvSpPr>
        <p:spPr bwMode="auto">
          <a:xfrm>
            <a:off x="4629542" y="970687"/>
            <a:ext cx="14930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20000"/>
              </a:spcBef>
              <a:buFontTx/>
              <a:buNone/>
            </a:pPr>
            <a:r>
              <a:rPr lang="zh-CN" altLang="en-US" sz="12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医疗服务</a:t>
            </a:r>
            <a:endParaRPr lang="en-US" sz="12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22" name="TextBox 13"/>
          <p:cNvSpPr txBox="1">
            <a:spLocks noChangeArrowheads="1"/>
          </p:cNvSpPr>
          <p:nvPr/>
        </p:nvSpPr>
        <p:spPr bwMode="auto">
          <a:xfrm>
            <a:off x="5968947" y="2450238"/>
            <a:ext cx="12799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20000"/>
              </a:spcBef>
              <a:buFontTx/>
              <a:buNone/>
            </a:pPr>
            <a:r>
              <a:rPr lang="zh-CN" altLang="en-US" sz="12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药事服务</a:t>
            </a:r>
            <a:endParaRPr lang="en-US" sz="12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23" name="TextBox 13"/>
          <p:cNvSpPr txBox="1">
            <a:spLocks noChangeArrowheads="1"/>
          </p:cNvSpPr>
          <p:nvPr/>
        </p:nvSpPr>
        <p:spPr bwMode="auto">
          <a:xfrm>
            <a:off x="1512437" y="2277121"/>
            <a:ext cx="174426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20000"/>
              </a:spcBef>
              <a:buFont typeface="Arial" panose="020B0604020202020204" pitchFamily="34" charset="0"/>
              <a:buNone/>
            </a:pPr>
            <a:r>
              <a:rPr lang="zh-CN" altLang="en-US" sz="1200" b="1" dirty="0">
                <a:solidFill>
                  <a:srgbClr val="445469"/>
                </a:solidFill>
                <a:latin typeface="Arial" panose="020B0604020202020204" pitchFamily="34" charset="0"/>
                <a:ea typeface="微软雅黑" panose="020B0503020204020204" pitchFamily="34" charset="-122"/>
                <a:sym typeface="Arial" panose="020B0604020202020204" pitchFamily="34" charset="0"/>
              </a:rPr>
              <a:t>健康</a:t>
            </a:r>
            <a:r>
              <a:rPr lang="zh-CN" altLang="en-US" sz="12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管理</a:t>
            </a:r>
            <a:endParaRPr lang="en-US" sz="12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25" name="TextBox 13"/>
          <p:cNvSpPr txBox="1">
            <a:spLocks noChangeArrowheads="1"/>
          </p:cNvSpPr>
          <p:nvPr/>
        </p:nvSpPr>
        <p:spPr bwMode="auto">
          <a:xfrm>
            <a:off x="5659385" y="3887818"/>
            <a:ext cx="148709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20000"/>
              </a:spcBef>
              <a:buFont typeface="Arial" panose="020B0604020202020204" pitchFamily="34" charset="0"/>
              <a:buNone/>
            </a:pPr>
            <a:r>
              <a:rPr lang="zh-CN" altLang="en-US" sz="12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养老护理</a:t>
            </a:r>
            <a:endParaRPr lang="en-US" sz="12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126" name="组合 5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1357" y="1428205"/>
            <a:ext cx="3381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7" name="Freeform 151"/>
          <p:cNvSpPr>
            <a:spLocks noEditPoints="1"/>
          </p:cNvSpPr>
          <p:nvPr/>
        </p:nvSpPr>
        <p:spPr bwMode="auto">
          <a:xfrm>
            <a:off x="3203126" y="2335462"/>
            <a:ext cx="450056" cy="407194"/>
          </a:xfrm>
          <a:custGeom>
            <a:avLst/>
            <a:gdLst>
              <a:gd name="T0" fmla="*/ 2147483646 w 155"/>
              <a:gd name="T1" fmla="*/ 2147483646 h 140"/>
              <a:gd name="T2" fmla="*/ 2147483646 w 155"/>
              <a:gd name="T3" fmla="*/ 2147483646 h 140"/>
              <a:gd name="T4" fmla="*/ 2147483646 w 155"/>
              <a:gd name="T5" fmla="*/ 2147483646 h 140"/>
              <a:gd name="T6" fmla="*/ 2147483646 w 155"/>
              <a:gd name="T7" fmla="*/ 2147483646 h 140"/>
              <a:gd name="T8" fmla="*/ 2147483646 w 155"/>
              <a:gd name="T9" fmla="*/ 2147483646 h 140"/>
              <a:gd name="T10" fmla="*/ 2147483646 w 155"/>
              <a:gd name="T11" fmla="*/ 2147483646 h 140"/>
              <a:gd name="T12" fmla="*/ 2147483646 w 155"/>
              <a:gd name="T13" fmla="*/ 0 h 140"/>
              <a:gd name="T14" fmla="*/ 0 w 155"/>
              <a:gd name="T15" fmla="*/ 2147483646 h 140"/>
              <a:gd name="T16" fmla="*/ 2147483646 w 155"/>
              <a:gd name="T17" fmla="*/ 2147483646 h 140"/>
              <a:gd name="T18" fmla="*/ 2147483646 w 155"/>
              <a:gd name="T19" fmla="*/ 2147483646 h 140"/>
              <a:gd name="T20" fmla="*/ 2147483646 w 155"/>
              <a:gd name="T21" fmla="*/ 2147483646 h 140"/>
              <a:gd name="T22" fmla="*/ 2147483646 w 155"/>
              <a:gd name="T23" fmla="*/ 2147483646 h 140"/>
              <a:gd name="T24" fmla="*/ 2147483646 w 155"/>
              <a:gd name="T25" fmla="*/ 2147483646 h 140"/>
              <a:gd name="T26" fmla="*/ 2147483646 w 155"/>
              <a:gd name="T27" fmla="*/ 2147483646 h 140"/>
              <a:gd name="T28" fmla="*/ 2147483646 w 155"/>
              <a:gd name="T29" fmla="*/ 2147483646 h 140"/>
              <a:gd name="T30" fmla="*/ 2147483646 w 155"/>
              <a:gd name="T31" fmla="*/ 2147483646 h 140"/>
              <a:gd name="T32" fmla="*/ 2147483646 w 155"/>
              <a:gd name="T33" fmla="*/ 2147483646 h 140"/>
              <a:gd name="T34" fmla="*/ 2147483646 w 155"/>
              <a:gd name="T35" fmla="*/ 2147483646 h 140"/>
              <a:gd name="T36" fmla="*/ 2147483646 w 155"/>
              <a:gd name="T37" fmla="*/ 2147483646 h 140"/>
              <a:gd name="T38" fmla="*/ 2147483646 w 155"/>
              <a:gd name="T39" fmla="*/ 2147483646 h 140"/>
              <a:gd name="T40" fmla="*/ 2147483646 w 155"/>
              <a:gd name="T41" fmla="*/ 2147483646 h 140"/>
              <a:gd name="T42" fmla="*/ 2147483646 w 155"/>
              <a:gd name="T43" fmla="*/ 2147483646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5" h="140">
                <a:moveTo>
                  <a:pt x="154" y="110"/>
                </a:moveTo>
                <a:cubicBezTo>
                  <a:pt x="152" y="108"/>
                  <a:pt x="118" y="79"/>
                  <a:pt x="118" y="79"/>
                </a:cubicBezTo>
                <a:cubicBezTo>
                  <a:pt x="117" y="78"/>
                  <a:pt x="116" y="78"/>
                  <a:pt x="115" y="79"/>
                </a:cubicBezTo>
                <a:cubicBezTo>
                  <a:pt x="114" y="80"/>
                  <a:pt x="113" y="81"/>
                  <a:pt x="111" y="83"/>
                </a:cubicBezTo>
                <a:cubicBezTo>
                  <a:pt x="107" y="80"/>
                  <a:pt x="104" y="78"/>
                  <a:pt x="103" y="77"/>
                </a:cubicBezTo>
                <a:cubicBezTo>
                  <a:pt x="106" y="70"/>
                  <a:pt x="108" y="62"/>
                  <a:pt x="108" y="54"/>
                </a:cubicBezTo>
                <a:cubicBezTo>
                  <a:pt x="108" y="24"/>
                  <a:pt x="84" y="0"/>
                  <a:pt x="54" y="0"/>
                </a:cubicBezTo>
                <a:cubicBezTo>
                  <a:pt x="24" y="0"/>
                  <a:pt x="0" y="24"/>
                  <a:pt x="0" y="54"/>
                </a:cubicBezTo>
                <a:cubicBezTo>
                  <a:pt x="0" y="84"/>
                  <a:pt x="24" y="108"/>
                  <a:pt x="54" y="108"/>
                </a:cubicBezTo>
                <a:cubicBezTo>
                  <a:pt x="68" y="108"/>
                  <a:pt x="80" y="103"/>
                  <a:pt x="90" y="95"/>
                </a:cubicBezTo>
                <a:cubicBezTo>
                  <a:pt x="91" y="96"/>
                  <a:pt x="93" y="98"/>
                  <a:pt x="96" y="100"/>
                </a:cubicBezTo>
                <a:cubicBezTo>
                  <a:pt x="95" y="102"/>
                  <a:pt x="92" y="105"/>
                  <a:pt x="92" y="105"/>
                </a:cubicBezTo>
                <a:cubicBezTo>
                  <a:pt x="91" y="106"/>
                  <a:pt x="91" y="107"/>
                  <a:pt x="92" y="108"/>
                </a:cubicBezTo>
                <a:cubicBezTo>
                  <a:pt x="93" y="108"/>
                  <a:pt x="126" y="137"/>
                  <a:pt x="128" y="139"/>
                </a:cubicBezTo>
                <a:cubicBezTo>
                  <a:pt x="129" y="139"/>
                  <a:pt x="130" y="140"/>
                  <a:pt x="131" y="139"/>
                </a:cubicBezTo>
                <a:cubicBezTo>
                  <a:pt x="131" y="138"/>
                  <a:pt x="153" y="114"/>
                  <a:pt x="154" y="112"/>
                </a:cubicBezTo>
                <a:cubicBezTo>
                  <a:pt x="155" y="111"/>
                  <a:pt x="154" y="110"/>
                  <a:pt x="154" y="110"/>
                </a:cubicBezTo>
                <a:close/>
                <a:moveTo>
                  <a:pt x="54" y="93"/>
                </a:moveTo>
                <a:cubicBezTo>
                  <a:pt x="32" y="93"/>
                  <a:pt x="15" y="75"/>
                  <a:pt x="15" y="54"/>
                </a:cubicBezTo>
                <a:cubicBezTo>
                  <a:pt x="15" y="32"/>
                  <a:pt x="32" y="15"/>
                  <a:pt x="54" y="15"/>
                </a:cubicBezTo>
                <a:cubicBezTo>
                  <a:pt x="75" y="15"/>
                  <a:pt x="93" y="32"/>
                  <a:pt x="93" y="54"/>
                </a:cubicBezTo>
                <a:cubicBezTo>
                  <a:pt x="93" y="75"/>
                  <a:pt x="75" y="93"/>
                  <a:pt x="54" y="93"/>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0222" tIns="30111" rIns="60222" bIns="30111"/>
          <a:lstStyle/>
          <a:p>
            <a:endParaRPr lang="zh-CN" altLang="en-US" sz="1350"/>
          </a:p>
        </p:txBody>
      </p:sp>
      <p:pic>
        <p:nvPicPr>
          <p:cNvPr id="47128" name="组合 7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228" y="3741590"/>
            <a:ext cx="328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9" name="组合 8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447" y="2461667"/>
            <a:ext cx="334566" cy="3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
          <p:cNvSpPr txBox="1"/>
          <p:nvPr/>
        </p:nvSpPr>
        <p:spPr>
          <a:xfrm>
            <a:off x="3134921" y="377076"/>
            <a:ext cx="3168352" cy="369332"/>
          </a:xfrm>
          <a:prstGeom prst="rect">
            <a:avLst/>
          </a:prstGeom>
          <a:noFill/>
        </p:spPr>
        <p:txBody>
          <a:bodyPr wrap="square" rtlCol="0">
            <a:spAutoFit/>
          </a:bodyPr>
          <a:lstStyle/>
          <a:p>
            <a:pPr defTabSz="431800">
              <a:defRPr/>
            </a:pPr>
            <a:r>
              <a:rPr lang="zh-CN" altLang="en-US" b="1" kern="0" spc="600" dirty="0">
                <a:solidFill>
                  <a:schemeClr val="tx1"/>
                </a:solidFill>
                <a:latin typeface="Arial" panose="020B0604020202020204" pitchFamily="34" charset="0"/>
                <a:ea typeface="微软雅黑" panose="020B0503020204020204" pitchFamily="34" charset="-122"/>
                <a:cs typeface="Arial" panose="020B0604020202020204" pitchFamily="34" charset="0"/>
              </a:rPr>
              <a:t>面向医疗健康产业</a:t>
            </a:r>
            <a:endParaRPr lang="zh-CN" altLang="en-US" b="1" kern="0" spc="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燕尾形 26"/>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2205990" y="3888105"/>
            <a:ext cx="792480" cy="275590"/>
          </a:xfrm>
          <a:prstGeom prst="rect">
            <a:avLst/>
          </a:prstGeom>
          <a:noFill/>
        </p:spPr>
        <p:txBody>
          <a:bodyPr wrap="none" rtlCol="0" anchor="t">
            <a:spAutoFit/>
          </a:bodyPr>
          <a:lstStyle/>
          <a:p>
            <a:pPr algn="ctr" defTabSz="1216025">
              <a:spcBef>
                <a:spcPct val="20000"/>
              </a:spcBef>
              <a:buFont typeface="Arial" panose="020B0604020202020204" pitchFamily="34" charset="0"/>
            </a:pPr>
            <a:r>
              <a:rPr lang="zh-CN" altLang="en-US" sz="1200" b="1" dirty="0">
                <a:solidFill>
                  <a:srgbClr val="445469"/>
                </a:solidFill>
                <a:latin typeface="Arial" panose="020B0604020202020204" pitchFamily="34" charset="0"/>
                <a:ea typeface="微软雅黑" panose="020B0503020204020204" pitchFamily="34" charset="-122"/>
                <a:sym typeface="Arial" panose="020B0604020202020204" pitchFamily="34" charset="0"/>
              </a:rPr>
              <a:t>医疗保险</a:t>
            </a:r>
            <a:endParaRPr lang="zh-CN" altLang="en-US" sz="1200" b="1" dirty="0">
              <a:solidFill>
                <a:srgbClr val="445469"/>
              </a:solidFill>
              <a:latin typeface="Arial" panose="020B0604020202020204" pitchFamily="34" charset="0"/>
              <a:ea typeface="微软雅黑" panose="020B0503020204020204" pitchFamily="34" charset="-122"/>
            </a:endParaRPr>
          </a:p>
        </p:txBody>
      </p:sp>
    </p:spTree>
    <p:custDataLst>
      <p:tags r:id="rId4"/>
    </p:custData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1930" y="447675"/>
            <a:ext cx="5977255" cy="506730"/>
          </a:xfrm>
          <a:prstGeom prst="rect">
            <a:avLst/>
          </a:prstGeom>
          <a:noFill/>
        </p:spPr>
        <p:txBody>
          <a:bodyPr wrap="square">
            <a:spAutoFit/>
            <a:scene3d>
              <a:camera prst="orthographicFront"/>
              <a:lightRig rig="threePt" dir="t"/>
            </a:scene3d>
          </a:bodyPr>
          <a:lstStyle>
            <a:defPPr>
              <a:defRPr lang="zh-CN"/>
            </a:defPPr>
            <a:lvl1pPr>
              <a:defRPr sz="2000" b="1">
                <a:latin typeface="黑体" panose="02010609060101010101" pitchFamily="49" charset="-122"/>
                <a:ea typeface="黑体" panose="02010609060101010101" pitchFamily="49" charset="-122"/>
              </a:defRPr>
            </a:lvl1pPr>
          </a:lstStyle>
          <a:p>
            <a:pPr algn="ctr" eaLnBrk="1" hangingPunct="1">
              <a:lnSpc>
                <a:spcPct val="150000"/>
              </a:lnSpc>
              <a:buFont typeface="Arial" panose="020B0604020202020204" pitchFamily="34" charset="0"/>
              <a:buNone/>
              <a:defRPr/>
            </a:pPr>
            <a:r>
              <a:rPr lang="en-US" altLang="zh-CN" sz="16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药商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药品配送信息服务</a:t>
            </a:r>
            <a:endParaRPr lang="zh-CN" altLang="en-US" sz="1800" dirty="0">
              <a:latin typeface="微软雅黑" panose="020B0503020204020204" pitchFamily="34" charset="-122"/>
              <a:ea typeface="微软雅黑" panose="020B0503020204020204" pitchFamily="34" charset="-122"/>
            </a:endParaRPr>
          </a:p>
        </p:txBody>
      </p:sp>
      <p:pic>
        <p:nvPicPr>
          <p:cNvPr id="49155"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1520" y="881449"/>
            <a:ext cx="6832997" cy="370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标注 3"/>
          <p:cNvSpPr/>
          <p:nvPr/>
        </p:nvSpPr>
        <p:spPr>
          <a:xfrm>
            <a:off x="7620298" y="850493"/>
            <a:ext cx="1122759" cy="285750"/>
          </a:xfrm>
          <a:prstGeom prst="wedgeRoundRectCallout">
            <a:avLst>
              <a:gd name="adj1" fmla="val -50000"/>
              <a:gd name="adj2" fmla="val 4525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anose="020B0604020202020204" pitchFamily="34" charset="0"/>
              <a:buNone/>
              <a:defRPr/>
            </a:pPr>
            <a:r>
              <a:rPr lang="zh-CN" altLang="en-US" sz="1050" b="1" dirty="0">
                <a:solidFill>
                  <a:schemeClr val="accent6"/>
                </a:solidFill>
                <a:latin typeface="微软雅黑" panose="020B0503020204020204" pitchFamily="34" charset="-122"/>
                <a:ea typeface="微软雅黑" panose="020B0503020204020204" pitchFamily="34" charset="-122"/>
              </a:rPr>
              <a:t>云药房列表</a:t>
            </a: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967" y="1015990"/>
            <a:ext cx="6836569" cy="367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p:nvPr/>
        </p:nvSpPr>
        <p:spPr>
          <a:xfrm>
            <a:off x="7638158" y="1296977"/>
            <a:ext cx="1122760" cy="285750"/>
          </a:xfrm>
          <a:prstGeom prst="wedgeRoundRectCallout">
            <a:avLst>
              <a:gd name="adj1" fmla="val -50000"/>
              <a:gd name="adj2" fmla="val 4525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anose="020B0604020202020204" pitchFamily="34" charset="0"/>
              <a:buNone/>
              <a:defRPr/>
            </a:pPr>
            <a:r>
              <a:rPr lang="zh-CN" altLang="en-US" sz="1050" b="1" dirty="0">
                <a:solidFill>
                  <a:schemeClr val="accent6"/>
                </a:solidFill>
                <a:latin typeface="微软雅黑" panose="020B0503020204020204" pitchFamily="34" charset="-122"/>
                <a:ea typeface="微软雅黑" panose="020B0503020204020204" pitchFamily="34" charset="-122"/>
              </a:rPr>
              <a:t>云药房管理</a:t>
            </a: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410" y="1200785"/>
            <a:ext cx="6792595" cy="350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标注 7"/>
          <p:cNvSpPr/>
          <p:nvPr/>
        </p:nvSpPr>
        <p:spPr>
          <a:xfrm>
            <a:off x="7645301" y="1754177"/>
            <a:ext cx="1122760" cy="285750"/>
          </a:xfrm>
          <a:prstGeom prst="wedgeRoundRectCallout">
            <a:avLst>
              <a:gd name="adj1" fmla="val -50000"/>
              <a:gd name="adj2" fmla="val 4525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anose="020B0604020202020204" pitchFamily="34" charset="0"/>
              <a:buNone/>
              <a:defRPr/>
            </a:pPr>
            <a:r>
              <a:rPr lang="zh-CN" altLang="en-US" sz="1050" b="1" dirty="0">
                <a:solidFill>
                  <a:schemeClr val="accent6"/>
                </a:solidFill>
                <a:latin typeface="微软雅黑" panose="020B0503020204020204" pitchFamily="34" charset="-122"/>
                <a:ea typeface="微软雅黑" panose="020B0503020204020204" pitchFamily="34" charset="-122"/>
              </a:rPr>
              <a:t>云药房下单</a:t>
            </a: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100" y="1372235"/>
            <a:ext cx="6798310" cy="336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7652445" y="2243524"/>
            <a:ext cx="1122760" cy="285750"/>
          </a:xfrm>
          <a:prstGeom prst="wedgeRoundRectCallout">
            <a:avLst>
              <a:gd name="adj1" fmla="val -50000"/>
              <a:gd name="adj2" fmla="val 45250"/>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anose="020B0604020202020204" pitchFamily="34" charset="0"/>
              <a:buNone/>
              <a:defRPr/>
            </a:pPr>
            <a:r>
              <a:rPr lang="zh-CN" altLang="en-US" sz="1050" b="1" dirty="0">
                <a:solidFill>
                  <a:schemeClr val="accent6"/>
                </a:solidFill>
                <a:latin typeface="微软雅黑" panose="020B0503020204020204" pitchFamily="34" charset="-122"/>
                <a:ea typeface="微软雅黑" panose="020B0503020204020204" pitchFamily="34" charset="-122"/>
              </a:rPr>
              <a:t>云药房结算</a:t>
            </a: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1"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燕尾形 11"/>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5"/>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lide(fromBottom)">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lide(fromBottom)">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76543" y="1057439"/>
            <a:ext cx="5312297" cy="3554713"/>
          </a:xfrm>
          <a:prstGeom prst="rect">
            <a:avLst/>
          </a:prstGeom>
        </p:spPr>
      </p:pic>
      <p:sp>
        <p:nvSpPr>
          <p:cNvPr id="4" name="TextBox 1"/>
          <p:cNvSpPr txBox="1"/>
          <p:nvPr/>
        </p:nvSpPr>
        <p:spPr>
          <a:xfrm>
            <a:off x="3453056" y="447561"/>
            <a:ext cx="2520280" cy="369332"/>
          </a:xfrm>
          <a:prstGeom prst="rect">
            <a:avLst/>
          </a:prstGeom>
          <a:noFill/>
        </p:spPr>
        <p:txBody>
          <a:bodyPr wrap="square" rtlCol="0">
            <a:spAutoFit/>
          </a:bodyPr>
          <a:lstStyle/>
          <a:p>
            <a:pPr defTabSz="431800">
              <a:defRPr/>
            </a:pPr>
            <a:r>
              <a:rPr lang="zh-CN" altLang="en-US" b="1" kern="0" spc="600"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系统主要功能</a:t>
            </a:r>
            <a:endParaRPr lang="zh-CN" altLang="en-US" b="1" kern="0" spc="600"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燕尾形 4"/>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 name="图片 6" descr="../../../../Desktop/健康%20%202@2x.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05" y="994410"/>
            <a:ext cx="1962150" cy="3617595"/>
          </a:xfrm>
          <a:prstGeom prst="rect">
            <a:avLst/>
          </a:prstGeom>
          <a:noFill/>
          <a:ln>
            <a:noFill/>
          </a:ln>
        </p:spPr>
      </p:pic>
    </p:spTree>
    <p:custDataLst>
      <p:tags r:id="rId3"/>
    </p:custData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420396" y="1924615"/>
            <a:ext cx="3611776" cy="623248"/>
          </a:xfrm>
          <a:prstGeom prst="rect">
            <a:avLst/>
          </a:prstGeom>
        </p:spPr>
        <p:txBody>
          <a:bodyPr vert="horz" lIns="67500" tIns="35100" rIns="67500" bIns="351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zh-CN" altLang="en-US" sz="3000" smtClean="0"/>
              <a:t>平台推广情况</a:t>
            </a:r>
            <a:endParaRPr lang="zh-CN" altLang="en-US" sz="3000" smtClean="0"/>
          </a:p>
        </p:txBody>
      </p:sp>
      <p:sp>
        <p:nvSpPr>
          <p:cNvPr id="4" name="文本框 3"/>
          <p:cNvSpPr txBox="1"/>
          <p:nvPr>
            <p:custDataLst>
              <p:tags r:id="rId2"/>
            </p:custDataLst>
          </p:nvPr>
        </p:nvSpPr>
        <p:spPr>
          <a:xfrm>
            <a:off x="2283545" y="1908481"/>
            <a:ext cx="1081065" cy="1084913"/>
          </a:xfrm>
          <a:prstGeom prst="rect">
            <a:avLst/>
          </a:prstGeom>
          <a:noFill/>
        </p:spPr>
        <p:txBody>
          <a:bodyPr wrap="none" lIns="67500" tIns="35100" rIns="67500" bIns="351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sz="6600" smtClean="0">
                <a:ea typeface="+mn-ea"/>
              </a:rPr>
              <a:t>02</a:t>
            </a:r>
            <a:endParaRPr lang="en-US" altLang="zh-CN" sz="6600" smtClean="0">
              <a:ea typeface="+mn-ea"/>
            </a:endParaRPr>
          </a:p>
        </p:txBody>
      </p:sp>
    </p:spTree>
    <p:custDataLst>
      <p:tags r:id="rId3"/>
    </p:custData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657475" y="404495"/>
            <a:ext cx="3279775" cy="588645"/>
          </a:xfrm>
          <a:prstGeom prst="rect">
            <a:avLst/>
          </a:prstGeom>
        </p:spPr>
        <p:txBody>
          <a:bodyPr vert="horz" wrap="square" lIns="68580" tIns="34290" rIns="68580" bIns="3429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zh-CN" altLang="en-US" sz="2800" b="1" dirty="0">
                <a:solidFill>
                  <a:schemeClr val="tx2"/>
                </a:solidFill>
                <a:effectLst>
                  <a:outerShdw blurRad="38100" dist="38100" dir="2700000" algn="tl">
                    <a:srgbClr val="000000">
                      <a:alpha val="43137"/>
                    </a:srgbClr>
                  </a:outerShdw>
                </a:effectLst>
              </a:rPr>
              <a:t>平台服务创新</a:t>
            </a:r>
            <a:endParaRPr lang="zh-CN" altLang="en-US" sz="2800" b="1" dirty="0">
              <a:solidFill>
                <a:schemeClr val="tx2"/>
              </a:solidFill>
              <a:effectLst>
                <a:outerShdw blurRad="38100" dist="38100" dir="2700000" algn="tl">
                  <a:srgbClr val="000000">
                    <a:alpha val="43137"/>
                  </a:srgbClr>
                </a:outerShdw>
              </a:effectLst>
            </a:endParaRPr>
          </a:p>
        </p:txBody>
      </p:sp>
      <p:pic>
        <p:nvPicPr>
          <p:cNvPr id="5" name="图片 4"/>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807085" y="3426460"/>
            <a:ext cx="7530465" cy="888365"/>
          </a:xfrm>
          <a:prstGeom prst="rect">
            <a:avLst/>
          </a:prstGeom>
        </p:spPr>
      </p:pic>
      <p:sp>
        <p:nvSpPr>
          <p:cNvPr id="6" name="文本占位符 1"/>
          <p:cNvSpPr>
            <a:spLocks noGrp="1"/>
          </p:cNvSpPr>
          <p:nvPr>
            <p:custDataLst>
              <p:tags r:id="rId4"/>
            </p:custDataLst>
          </p:nvPr>
        </p:nvSpPr>
        <p:spPr>
          <a:xfrm>
            <a:off x="407670" y="1287780"/>
            <a:ext cx="8198485" cy="3069590"/>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750"/>
              </a:spcBef>
              <a:buFont typeface="Arial" panose="020B0604020202020204" pitchFamily="34" charset="0"/>
              <a:buNone/>
              <a:defRPr sz="1500" kern="1200">
                <a:solidFill>
                  <a:schemeClr val="tx1">
                    <a:lumMod val="75000"/>
                    <a:lumOff val="25000"/>
                  </a:schemeClr>
                </a:solidFill>
                <a:latin typeface="+mn-lt"/>
                <a:ea typeface="+mn-ea"/>
                <a:cs typeface="+mn-cs"/>
              </a:defRPr>
            </a:lvl1pPr>
            <a:lvl2pPr marL="342900" indent="0" algn="l" defTabSz="685800" rtl="0" eaLnBrk="1" latinLnBrk="0" hangingPunct="1">
              <a:lnSpc>
                <a:spcPct val="120000"/>
              </a:lnSpc>
              <a:spcBef>
                <a:spcPts val="375"/>
              </a:spcBef>
              <a:buFont typeface="Arial" panose="020B0604020202020204" pitchFamily="34" charset="0"/>
              <a:buNone/>
              <a:defRPr sz="1050" kern="1200">
                <a:solidFill>
                  <a:schemeClr val="tx1">
                    <a:lumMod val="75000"/>
                    <a:lumOff val="25000"/>
                  </a:schemeClr>
                </a:solidFill>
                <a:latin typeface="+mn-lt"/>
                <a:ea typeface="+mn-ea"/>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1">
                    <a:lumMod val="75000"/>
                    <a:lumOff val="25000"/>
                  </a:schemeClr>
                </a:solidFill>
                <a:latin typeface="+mn-lt"/>
                <a:ea typeface="+mn-ea"/>
                <a:cs typeface="+mn-cs"/>
              </a:defRPr>
            </a:lvl3pPr>
            <a:lvl4pPr marL="1028700" indent="0" algn="l" defTabSz="685800" rtl="0" eaLnBrk="1" latinLnBrk="0" hangingPunct="1">
              <a:lnSpc>
                <a:spcPct val="120000"/>
              </a:lnSpc>
              <a:spcBef>
                <a:spcPts val="375"/>
              </a:spcBef>
              <a:buFont typeface="Arial" panose="020B0604020202020204" pitchFamily="34" charset="0"/>
              <a:buNone/>
              <a:defRPr sz="750" kern="1200">
                <a:solidFill>
                  <a:schemeClr val="tx1">
                    <a:lumMod val="75000"/>
                    <a:lumOff val="25000"/>
                  </a:schemeClr>
                </a:solidFill>
                <a:latin typeface="+mn-lt"/>
                <a:ea typeface="+mn-ea"/>
                <a:cs typeface="+mn-cs"/>
              </a:defRPr>
            </a:lvl4pPr>
            <a:lvl5pPr marL="1371600" indent="0" algn="l" defTabSz="685800" rtl="0" eaLnBrk="1" latinLnBrk="0" hangingPunct="1">
              <a:lnSpc>
                <a:spcPct val="120000"/>
              </a:lnSpc>
              <a:spcBef>
                <a:spcPts val="375"/>
              </a:spcBef>
              <a:buFont typeface="Arial" panose="020B0604020202020204" pitchFamily="34" charset="0"/>
              <a:buNone/>
              <a:defRPr sz="750" kern="1200">
                <a:solidFill>
                  <a:schemeClr val="tx1">
                    <a:lumMod val="75000"/>
                    <a:lumOff val="2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285750" indent="-285750" fontAlgn="auto">
              <a:lnSpc>
                <a:spcPct val="150000"/>
              </a:lnSpc>
              <a:spcBef>
                <a:spcPts val="700"/>
              </a:spcBef>
              <a:buFont typeface="Wingdings" panose="05000000000000000000" charset="0"/>
              <a:buChar char=""/>
            </a:pPr>
            <a:r>
              <a:rPr lang="zh-CN" altLang="en-US" sz="1400" dirty="0"/>
              <a:t>平台电子健康卡应用开创国内诊间无卡（医保）支付应用先河；</a:t>
            </a:r>
            <a:endParaRPr lang="zh-CN" altLang="en-US" sz="1400" dirty="0"/>
          </a:p>
          <a:p>
            <a:pPr marL="285750" indent="-285750" fontAlgn="auto">
              <a:lnSpc>
                <a:spcPct val="150000"/>
              </a:lnSpc>
              <a:spcBef>
                <a:spcPts val="700"/>
              </a:spcBef>
              <a:buFont typeface="Wingdings" panose="05000000000000000000" charset="0"/>
              <a:buChar char=""/>
            </a:pPr>
            <a:r>
              <a:rPr lang="zh-CN" altLang="en-US" sz="1400" dirty="0"/>
              <a:t>平台聚合支付同时兼容多种支付方式，且提供统一对账及分步式账簿登记体系，是深圳市科创委《基于区块链的政务服务系统的关键技术研发》应用示范；</a:t>
            </a:r>
            <a:endParaRPr lang="zh-CN" altLang="en-US" sz="1400" dirty="0"/>
          </a:p>
          <a:p>
            <a:pPr marL="285750" indent="-285750" fontAlgn="auto">
              <a:lnSpc>
                <a:spcPct val="150000"/>
              </a:lnSpc>
              <a:spcBef>
                <a:spcPts val="700"/>
              </a:spcBef>
              <a:buFont typeface="Wingdings" panose="05000000000000000000" charset="0"/>
              <a:buChar char=""/>
            </a:pPr>
            <a:r>
              <a:rPr lang="zh-CN" altLang="en-US" sz="1400" dirty="0"/>
              <a:t>与中国人民银行总行支付司、中国银联建立数字货币应用协同创新伙伴关系；</a:t>
            </a:r>
            <a:endParaRPr lang="zh-CN" altLang="en-US" sz="1400" dirty="0"/>
          </a:p>
          <a:p>
            <a:pPr marL="285750" indent="-285750" fontAlgn="auto">
              <a:lnSpc>
                <a:spcPct val="150000"/>
              </a:lnSpc>
              <a:spcBef>
                <a:spcPts val="700"/>
              </a:spcBef>
              <a:buFont typeface="Wingdings" panose="05000000000000000000" charset="0"/>
              <a:buChar char=""/>
            </a:pPr>
            <a:r>
              <a:rPr lang="zh-CN" altLang="en-US" sz="1400" dirty="0"/>
              <a:t>平台在广东省内率先引用</a:t>
            </a:r>
            <a:r>
              <a:rPr lang="en-US" altLang="zh-CN" sz="1400" dirty="0"/>
              <a:t>IPV6.0</a:t>
            </a:r>
            <a:r>
              <a:rPr lang="zh-CN" altLang="en-US" sz="1400" dirty="0"/>
              <a:t>标准，是国家</a:t>
            </a:r>
            <a:r>
              <a:rPr lang="en-US" altLang="zh-CN" sz="1400" dirty="0"/>
              <a:t>IPV6.0</a:t>
            </a:r>
            <a:r>
              <a:rPr lang="zh-CN" altLang="en-US" sz="1400" dirty="0"/>
              <a:t>联盟的战略合作伙伴；</a:t>
            </a:r>
            <a:endParaRPr lang="zh-CN" altLang="en-US" sz="1400" dirty="0"/>
          </a:p>
          <a:p>
            <a:pPr marL="285750" indent="-285750" fontAlgn="auto">
              <a:lnSpc>
                <a:spcPct val="150000"/>
              </a:lnSpc>
              <a:spcBef>
                <a:spcPts val="700"/>
              </a:spcBef>
              <a:buFont typeface="Wingdings" panose="05000000000000000000" charset="0"/>
              <a:buChar char=""/>
            </a:pPr>
            <a:endParaRPr lang="zh-CN" altLang="en-US" sz="1400" dirty="0"/>
          </a:p>
        </p:txBody>
      </p:sp>
    </p:spTree>
    <p:custDataLst>
      <p:tags r:id="rId5"/>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361950" y="1148715"/>
            <a:ext cx="2035810" cy="2816860"/>
          </a:xfrm>
          <a:custGeom>
            <a:avLst/>
            <a:gdLst>
              <a:gd name="connsiteX0" fmla="*/ 0 w 2101914"/>
              <a:gd name="connsiteY0" fmla="*/ 0 h 3066130"/>
              <a:gd name="connsiteX1" fmla="*/ 2101914 w 2101914"/>
              <a:gd name="connsiteY1" fmla="*/ 0 h 3066130"/>
              <a:gd name="connsiteX2" fmla="*/ 2101914 w 2101914"/>
              <a:gd name="connsiteY2" fmla="*/ 3066130 h 3066130"/>
              <a:gd name="connsiteX3" fmla="*/ 0 w 2101914"/>
              <a:gd name="connsiteY3" fmla="*/ 3066130 h 3066130"/>
            </a:gdLst>
            <a:ahLst/>
            <a:cxnLst>
              <a:cxn ang="0">
                <a:pos x="connsiteX0" y="connsiteY0"/>
              </a:cxn>
              <a:cxn ang="0">
                <a:pos x="connsiteX1" y="connsiteY1"/>
              </a:cxn>
              <a:cxn ang="0">
                <a:pos x="connsiteX2" y="connsiteY2"/>
              </a:cxn>
              <a:cxn ang="0">
                <a:pos x="connsiteX3" y="connsiteY3"/>
              </a:cxn>
            </a:cxnLst>
            <a:rect l="l" t="t" r="r" b="b"/>
            <a:pathLst>
              <a:path w="2101914" h="3066130">
                <a:moveTo>
                  <a:pt x="0" y="0"/>
                </a:moveTo>
                <a:lnTo>
                  <a:pt x="2101914" y="0"/>
                </a:lnTo>
                <a:lnTo>
                  <a:pt x="2101914" y="3066130"/>
                </a:lnTo>
                <a:lnTo>
                  <a:pt x="0" y="3066130"/>
                </a:lnTo>
                <a:close/>
              </a:path>
            </a:pathLst>
          </a:custGeom>
          <a:noFill/>
          <a:ln w="19050">
            <a:noFill/>
          </a:ln>
        </p:spPr>
      </p:pic>
      <p:sp>
        <p:nvSpPr>
          <p:cNvPr id="49" name="矩形 48"/>
          <p:cNvSpPr/>
          <p:nvPr>
            <p:custDataLst>
              <p:tags r:id="rId3"/>
            </p:custDataLst>
          </p:nvPr>
        </p:nvSpPr>
        <p:spPr>
          <a:xfrm>
            <a:off x="2517140" y="1148715"/>
            <a:ext cx="3496310" cy="281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 name="文本框 2"/>
          <p:cNvSpPr txBox="1"/>
          <p:nvPr>
            <p:custDataLst>
              <p:tags r:id="rId4"/>
            </p:custDataLst>
          </p:nvPr>
        </p:nvSpPr>
        <p:spPr>
          <a:xfrm>
            <a:off x="1943100" y="470330"/>
            <a:ext cx="5257800" cy="530915"/>
          </a:xfrm>
          <a:prstGeom prst="rect">
            <a:avLst/>
          </a:prstGeom>
          <a:noFill/>
        </p:spPr>
        <p:txBody>
          <a:bodyPr wrap="square" lIns="67500" tIns="35100" rIns="67500" bIns="35100" rtlCol="0" anchor="ctr">
            <a:normAutofit/>
          </a:bodyPr>
          <a:lstStyle>
            <a:defPPr>
              <a:defRPr lang="zh-CN"/>
            </a:defPPr>
            <a:lvl1pPr algn="ctr">
              <a:defRPr sz="4000">
                <a:solidFill>
                  <a:schemeClr val="tx2"/>
                </a:solidFill>
                <a:latin typeface="+mj-lt"/>
                <a:ea typeface="华文细黑" panose="02010600040101010101" pitchFamily="2" charset="-122"/>
              </a:defRPr>
            </a:lvl1pPr>
          </a:lstStyle>
          <a:p>
            <a:r>
              <a:rPr lang="zh-CN" altLang="en-US" sz="2800" b="1" dirty="0">
                <a:effectLst>
                  <a:outerShdw blurRad="38100" dist="38100" dir="2700000" algn="tl">
                    <a:srgbClr val="000000">
                      <a:alpha val="43137"/>
                    </a:srgbClr>
                  </a:outerShdw>
                </a:effectLst>
                <a:ea typeface="+mj-ea"/>
                <a:cs typeface="+mj-cs"/>
              </a:rPr>
              <a:t>平台推广情况</a:t>
            </a:r>
            <a:endParaRPr lang="zh-CN" altLang="en-US" sz="2800" b="1" dirty="0">
              <a:effectLst>
                <a:outerShdw blurRad="38100" dist="38100" dir="2700000" algn="tl">
                  <a:srgbClr val="000000">
                    <a:alpha val="43137"/>
                  </a:srgbClr>
                </a:outerShdw>
              </a:effectLst>
              <a:ea typeface="+mj-ea"/>
              <a:cs typeface="+mj-cs"/>
            </a:endParaRPr>
          </a:p>
        </p:txBody>
      </p:sp>
      <p:sp>
        <p:nvSpPr>
          <p:cNvPr id="4" name="文本框 3"/>
          <p:cNvSpPr txBox="1"/>
          <p:nvPr>
            <p:custDataLst>
              <p:tags r:id="rId5"/>
            </p:custDataLst>
          </p:nvPr>
        </p:nvSpPr>
        <p:spPr>
          <a:xfrm>
            <a:off x="2633345" y="1222375"/>
            <a:ext cx="3263900" cy="328930"/>
          </a:xfrm>
          <a:prstGeom prst="rect">
            <a:avLst/>
          </a:prstGeom>
          <a:noFill/>
        </p:spPr>
        <p:txBody>
          <a:bodyPr wrap="square" lIns="67500" tIns="35100" rIns="67500" bIns="35100" rtlCol="0">
            <a:normAutofit lnSpcReduction="10000"/>
          </a:bodyPr>
          <a:lstStyle>
            <a:defPPr>
              <a:defRPr lang="zh-CN"/>
            </a:defPPr>
            <a:lvl1pPr algn="ctr">
              <a:defRPr sz="2400" b="1">
                <a:solidFill>
                  <a:schemeClr val="bg1"/>
                </a:solidFill>
                <a:latin typeface="+mj-lt"/>
                <a:ea typeface="微软雅黑" panose="020B0503020204020204" pitchFamily="34" charset="-122"/>
              </a:defRPr>
            </a:lvl1pPr>
          </a:lstStyle>
          <a:p>
            <a:pPr algn="l"/>
            <a:r>
              <a:rPr lang="en-US" altLang="zh-CN" sz="1800" dirty="0">
                <a:ea typeface="+mj-ea"/>
                <a:cs typeface="+mj-cs"/>
              </a:rPr>
              <a:t>2B</a:t>
            </a:r>
            <a:r>
              <a:rPr lang="zh-CN" altLang="en-US" sz="1800" dirty="0">
                <a:ea typeface="+mj-ea"/>
                <a:cs typeface="+mj-cs"/>
              </a:rPr>
              <a:t>推广汇报  </a:t>
            </a:r>
            <a:endParaRPr lang="zh-CN" altLang="en-US" sz="1800" dirty="0">
              <a:ea typeface="+mj-ea"/>
              <a:cs typeface="+mj-cs"/>
            </a:endParaRPr>
          </a:p>
        </p:txBody>
      </p:sp>
      <p:sp>
        <p:nvSpPr>
          <p:cNvPr id="5" name="文本框 4"/>
          <p:cNvSpPr txBox="1"/>
          <p:nvPr>
            <p:custDataLst>
              <p:tags r:id="rId6"/>
            </p:custDataLst>
          </p:nvPr>
        </p:nvSpPr>
        <p:spPr>
          <a:xfrm>
            <a:off x="2517140" y="1568450"/>
            <a:ext cx="3151505" cy="2316480"/>
          </a:xfrm>
          <a:prstGeom prst="rect">
            <a:avLst/>
          </a:prstGeom>
          <a:noFill/>
        </p:spPr>
        <p:txBody>
          <a:bodyPr wrap="square" lIns="67500" tIns="35100" rIns="67500" bIns="35100">
            <a:normAutofit fontScale="90000"/>
          </a:bodyPr>
          <a:lstStyle>
            <a:defPPr>
              <a:defRPr lang="zh-CN"/>
            </a:defPPr>
            <a:lvl1pPr algn="ctr">
              <a:lnSpc>
                <a:spcPct val="120000"/>
              </a:lnSpc>
              <a:defRPr>
                <a:solidFill>
                  <a:schemeClr val="bg1"/>
                </a:solidFill>
                <a:ea typeface="华文细黑" panose="02010600040101010101" pitchFamily="2" charset="-122"/>
                <a:cs typeface="Open Sans" panose="020B0606030504020204" pitchFamily="34" charset="0"/>
              </a:defRPr>
            </a:lvl1pPr>
          </a:lstStyle>
          <a:p>
            <a:pPr marL="285750" indent="-285750" algn="l" fontAlgn="auto">
              <a:lnSpc>
                <a:spcPct val="150000"/>
              </a:lnSpc>
              <a:buFont typeface="Wingdings" panose="05000000000000000000" charset="0"/>
              <a:buChar char="Ø"/>
            </a:pPr>
            <a:r>
              <a:rPr lang="zh-CN" altLang="en-US" sz="1350" dirty="0">
                <a:ea typeface="+mj-ea"/>
                <a:cs typeface="+mj-cs"/>
                <a:sym typeface="+mn-ea"/>
              </a:rPr>
              <a:t>公立医院：已经完成</a:t>
            </a:r>
            <a:r>
              <a:rPr lang="en-US" altLang="zh-CN" sz="1350" dirty="0">
                <a:ea typeface="+mj-ea"/>
                <a:cs typeface="+mj-cs"/>
                <a:sym typeface="+mn-ea"/>
              </a:rPr>
              <a:t>64</a:t>
            </a:r>
            <a:r>
              <a:rPr lang="zh-CN" altLang="en-US" sz="1350" dirty="0">
                <a:ea typeface="+mj-ea"/>
                <a:cs typeface="+mj-cs"/>
                <a:sym typeface="+mn-ea"/>
              </a:rPr>
              <a:t>家医院商务推广；</a:t>
            </a:r>
            <a:endParaRPr lang="zh-CN" altLang="en-US" sz="1350" dirty="0">
              <a:ea typeface="+mj-ea"/>
              <a:cs typeface="+mj-cs"/>
              <a:sym typeface="+mn-ea"/>
            </a:endParaRPr>
          </a:p>
          <a:p>
            <a:pPr marL="285750" indent="-285750" algn="l" fontAlgn="auto">
              <a:lnSpc>
                <a:spcPct val="150000"/>
              </a:lnSpc>
              <a:buFont typeface="Wingdings" panose="05000000000000000000" charset="0"/>
              <a:buChar char="Ø"/>
            </a:pPr>
            <a:r>
              <a:rPr lang="zh-CN" altLang="en-US" sz="1350" dirty="0">
                <a:ea typeface="+mn-ea"/>
                <a:cs typeface="+mn-cs"/>
              </a:rPr>
              <a:t>民营诊所：目前完成试点</a:t>
            </a:r>
            <a:r>
              <a:rPr lang="en-US" altLang="zh-CN" sz="1350" dirty="0">
                <a:ea typeface="+mn-ea"/>
                <a:cs typeface="+mn-cs"/>
              </a:rPr>
              <a:t>7</a:t>
            </a:r>
            <a:r>
              <a:rPr lang="zh-CN" altLang="en-US" sz="1350" dirty="0">
                <a:ea typeface="+mn-ea"/>
                <a:cs typeface="+mn-cs"/>
              </a:rPr>
              <a:t>家，计划向全市民营诊所免费推广；</a:t>
            </a:r>
            <a:endParaRPr lang="zh-CN" altLang="en-US" sz="1350" dirty="0">
              <a:ea typeface="+mn-ea"/>
              <a:cs typeface="+mn-cs"/>
            </a:endParaRPr>
          </a:p>
          <a:p>
            <a:pPr marL="285750" indent="-285750" algn="l" fontAlgn="auto">
              <a:lnSpc>
                <a:spcPct val="150000"/>
              </a:lnSpc>
              <a:buFont typeface="Wingdings" panose="05000000000000000000" charset="0"/>
              <a:buChar char="Ø"/>
            </a:pPr>
            <a:r>
              <a:rPr lang="zh-CN" altLang="en-US" sz="1350" dirty="0">
                <a:ea typeface="+mn-ea"/>
                <a:cs typeface="+mn-cs"/>
              </a:rPr>
              <a:t>公立医院已经与平台智慧医院服务签订合作协议</a:t>
            </a:r>
            <a:r>
              <a:rPr lang="en-US" altLang="zh-CN" sz="1350" dirty="0">
                <a:ea typeface="+mn-ea"/>
                <a:cs typeface="+mn-cs"/>
              </a:rPr>
              <a:t>8</a:t>
            </a:r>
            <a:r>
              <a:rPr lang="zh-CN" altLang="en-US" sz="1350" dirty="0">
                <a:ea typeface="+mn-ea"/>
                <a:cs typeface="+mn-cs"/>
              </a:rPr>
              <a:t>家三级医院，包括北大、港大、市人民、市中医、市二院、南方医深圳、中八院，另外有</a:t>
            </a:r>
            <a:r>
              <a:rPr lang="en-US" altLang="zh-CN" sz="1350" dirty="0">
                <a:ea typeface="+mn-ea"/>
                <a:cs typeface="+mn-cs"/>
              </a:rPr>
              <a:t>35</a:t>
            </a:r>
            <a:r>
              <a:rPr lang="zh-CN" altLang="en-US" sz="1350" dirty="0">
                <a:ea typeface="+mn-ea"/>
                <a:cs typeface="+mn-cs"/>
              </a:rPr>
              <a:t>家医院协议在走流程；</a:t>
            </a:r>
            <a:endParaRPr lang="zh-CN" altLang="en-US" sz="1350" dirty="0">
              <a:ea typeface="+mn-ea"/>
              <a:cs typeface="+mn-cs"/>
            </a:endParaRPr>
          </a:p>
          <a:p>
            <a:pPr marL="285750" indent="-285750" algn="l">
              <a:buFont typeface="Wingdings" panose="05000000000000000000" charset="0"/>
              <a:buChar char="Ø"/>
            </a:pPr>
            <a:endParaRPr lang="zh-CN" altLang="en-US" sz="1350" dirty="0">
              <a:ea typeface="+mn-ea"/>
              <a:cs typeface="+mn-cs"/>
            </a:endParaRPr>
          </a:p>
          <a:p>
            <a:pPr marL="285750" indent="-285750" algn="l"/>
            <a:endParaRPr lang="zh-CN" altLang="en-US" sz="1350" dirty="0">
              <a:ea typeface="+mn-ea"/>
              <a:cs typeface="+mn-cs"/>
            </a:endParaRPr>
          </a:p>
        </p:txBody>
      </p:sp>
      <p:sp>
        <p:nvSpPr>
          <p:cNvPr id="6" name="文本框 5"/>
          <p:cNvSpPr txBox="1"/>
          <p:nvPr>
            <p:custDataLst>
              <p:tags r:id="rId7"/>
            </p:custDataLst>
          </p:nvPr>
        </p:nvSpPr>
        <p:spPr>
          <a:xfrm>
            <a:off x="361950" y="3966210"/>
            <a:ext cx="8419465" cy="873125"/>
          </a:xfrm>
          <a:prstGeom prst="rect">
            <a:avLst/>
          </a:prstGeom>
        </p:spPr>
        <p:txBody>
          <a:bodyPr wrap="square" lIns="67500" tIns="35100" rIns="67500" bIns="35100">
            <a:normAutofit/>
          </a:bodyPr>
          <a:lstStyle>
            <a:defPPr>
              <a:defRPr lang="zh-CN"/>
            </a:defPPr>
            <a:lvl1pPr algn="ctr">
              <a:lnSpc>
                <a:spcPct val="120000"/>
              </a:lnSpc>
              <a:defRPr>
                <a:solidFill>
                  <a:schemeClr val="tx1">
                    <a:lumMod val="75000"/>
                    <a:lumOff val="25000"/>
                  </a:schemeClr>
                </a:solidFill>
                <a:ea typeface="华文细黑" panose="02010600040101010101" pitchFamily="2" charset="-122"/>
                <a:cs typeface="Open Sans" panose="020B0606030504020204" pitchFamily="34" charset="0"/>
              </a:defRPr>
            </a:lvl1pPr>
          </a:lstStyle>
          <a:p>
            <a:pPr algn="l"/>
            <a:r>
              <a:rPr lang="zh-CN" altLang="en-US" sz="1350" dirty="0">
                <a:ea typeface="+mn-ea"/>
                <a:cs typeface="+mn-cs"/>
              </a:rPr>
              <a:t>推广效果评价：</a:t>
            </a:r>
            <a:endParaRPr lang="zh-CN" altLang="en-US" sz="1350" dirty="0">
              <a:ea typeface="+mn-ea"/>
              <a:cs typeface="+mn-cs"/>
            </a:endParaRPr>
          </a:p>
          <a:p>
            <a:pPr marL="171450" indent="-171450" algn="l">
              <a:buFont typeface="Wingdings" panose="05000000000000000000" charset="0"/>
              <a:buChar char="Ø"/>
            </a:pPr>
            <a:r>
              <a:rPr lang="zh-CN" altLang="en-US" sz="1350" dirty="0">
                <a:ea typeface="+mn-ea"/>
                <a:cs typeface="+mn-cs"/>
              </a:rPr>
              <a:t>改变医院对健康平台服务的认知盲区，广泛认可平台对医院</a:t>
            </a:r>
            <a:r>
              <a:rPr lang="en-US" altLang="zh-CN" sz="1350" dirty="0">
                <a:ea typeface="+mn-ea"/>
                <a:cs typeface="+mn-cs"/>
              </a:rPr>
              <a:t>“</a:t>
            </a:r>
            <a:r>
              <a:rPr lang="zh-CN" altLang="en-US" sz="1350" dirty="0">
                <a:ea typeface="+mn-ea"/>
                <a:cs typeface="+mn-cs"/>
              </a:rPr>
              <a:t>互联网</a:t>
            </a:r>
            <a:r>
              <a:rPr lang="en-US" altLang="zh-CN" sz="1350" dirty="0">
                <a:ea typeface="+mn-ea"/>
                <a:cs typeface="+mn-cs"/>
              </a:rPr>
              <a:t>+</a:t>
            </a:r>
            <a:r>
              <a:rPr lang="zh-CN" altLang="en-US" sz="1350" dirty="0">
                <a:ea typeface="+mn-ea"/>
                <a:cs typeface="+mn-cs"/>
              </a:rPr>
              <a:t>健康</a:t>
            </a:r>
            <a:r>
              <a:rPr lang="en-US" altLang="zh-CN" sz="1350" dirty="0">
                <a:ea typeface="+mn-ea"/>
                <a:cs typeface="+mn-cs"/>
              </a:rPr>
              <a:t>”</a:t>
            </a:r>
            <a:r>
              <a:rPr lang="zh-CN" altLang="en-US" sz="1350" dirty="0">
                <a:ea typeface="+mn-ea"/>
                <a:cs typeface="+mn-cs"/>
              </a:rPr>
              <a:t>的信息服务，主动拥抱平台；</a:t>
            </a:r>
            <a:endParaRPr lang="zh-CN" altLang="en-US" sz="1350" dirty="0">
              <a:ea typeface="+mn-ea"/>
              <a:cs typeface="+mn-cs"/>
            </a:endParaRPr>
          </a:p>
          <a:p>
            <a:pPr marL="171450" indent="-171450" algn="l">
              <a:buFont typeface="Wingdings" panose="05000000000000000000" charset="0"/>
              <a:buChar char="Ø"/>
            </a:pPr>
            <a:r>
              <a:rPr lang="zh-CN" sz="1350" dirty="0">
                <a:ea typeface="+mn-ea"/>
                <a:cs typeface="+mn-cs"/>
                <a:sym typeface="+mn-ea"/>
              </a:rPr>
              <a:t>公众对健康深圳</a:t>
            </a:r>
            <a:r>
              <a:rPr lang="en-US" altLang="zh-CN" sz="1350" dirty="0">
                <a:ea typeface="+mn-ea"/>
                <a:cs typeface="+mn-cs"/>
                <a:sym typeface="+mn-ea"/>
              </a:rPr>
              <a:t>APP</a:t>
            </a:r>
            <a:r>
              <a:rPr lang="zh-CN" altLang="en-US" sz="1350" dirty="0">
                <a:ea typeface="+mn-ea"/>
                <a:cs typeface="+mn-cs"/>
                <a:sym typeface="+mn-ea"/>
              </a:rPr>
              <a:t>服务反馈很好，具备向全市推广的应用基础；</a:t>
            </a:r>
            <a:endParaRPr lang="zh-CN" altLang="en-US" sz="1350" dirty="0">
              <a:ea typeface="+mn-ea"/>
              <a:cs typeface="+mn-cs"/>
            </a:endParaRPr>
          </a:p>
          <a:p>
            <a:pPr algn="l"/>
            <a:endParaRPr lang="zh-CN" altLang="en-US" sz="1350" dirty="0">
              <a:ea typeface="+mn-ea"/>
              <a:cs typeface="+mn-cs"/>
            </a:endParaRPr>
          </a:p>
        </p:txBody>
      </p:sp>
      <p:sp>
        <p:nvSpPr>
          <p:cNvPr id="7" name="矩形 6"/>
          <p:cNvSpPr/>
          <p:nvPr>
            <p:custDataLst>
              <p:tags r:id="rId8"/>
            </p:custDataLst>
          </p:nvPr>
        </p:nvSpPr>
        <p:spPr>
          <a:xfrm>
            <a:off x="6112510" y="1148080"/>
            <a:ext cx="2632710" cy="28174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文本框 7"/>
          <p:cNvSpPr txBox="1"/>
          <p:nvPr>
            <p:custDataLst>
              <p:tags r:id="rId9"/>
            </p:custDataLst>
          </p:nvPr>
        </p:nvSpPr>
        <p:spPr>
          <a:xfrm>
            <a:off x="6189345" y="1568450"/>
            <a:ext cx="2478405" cy="2316480"/>
          </a:xfrm>
          <a:prstGeom prst="rect">
            <a:avLst/>
          </a:prstGeom>
          <a:noFill/>
        </p:spPr>
        <p:txBody>
          <a:bodyPr wrap="square" lIns="67500" tIns="35100" rIns="67500" bIns="35100">
            <a:normAutofit/>
          </a:bodyPr>
          <a:lstStyle>
            <a:defPPr>
              <a:defRPr lang="zh-CN"/>
            </a:defPPr>
            <a:lvl1pPr algn="ctr">
              <a:lnSpc>
                <a:spcPct val="120000"/>
              </a:lnSpc>
              <a:defRPr>
                <a:solidFill>
                  <a:schemeClr val="bg1"/>
                </a:solidFill>
                <a:ea typeface="华文细黑" panose="02010600040101010101" pitchFamily="2" charset="-122"/>
                <a:cs typeface="Open Sans" panose="020B0606030504020204" pitchFamily="34" charset="0"/>
              </a:defRPr>
            </a:lvl1pPr>
          </a:lstStyle>
          <a:p>
            <a:pPr marL="285750" indent="-285750" algn="l" fontAlgn="auto">
              <a:lnSpc>
                <a:spcPct val="150000"/>
              </a:lnSpc>
              <a:buFont typeface="Wingdings" panose="05000000000000000000" charset="0"/>
              <a:buChar char="Ø"/>
            </a:pPr>
            <a:r>
              <a:rPr lang="en-US" altLang="zh-CN" sz="1200" dirty="0">
                <a:latin typeface="黑体" panose="02010609060101010101" pitchFamily="49" charset="-122"/>
                <a:ea typeface="黑体" panose="02010609060101010101" pitchFamily="49" charset="-122"/>
                <a:cs typeface="黑体" panose="02010609060101010101" pitchFamily="49" charset="-122"/>
                <a:sym typeface="+mn-ea"/>
              </a:rPr>
              <a:t>2017</a:t>
            </a:r>
            <a:r>
              <a:rPr lang="zh-CN" altLang="en-US" sz="1200" dirty="0">
                <a:latin typeface="黑体" panose="02010609060101010101" pitchFamily="49" charset="-122"/>
                <a:ea typeface="黑体" panose="02010609060101010101" pitchFamily="49" charset="-122"/>
                <a:cs typeface="黑体" panose="02010609060101010101" pitchFamily="49" charset="-122"/>
                <a:sym typeface="+mn-ea"/>
              </a:rPr>
              <a:t>年完善平台信息服务版块，</a:t>
            </a:r>
            <a:r>
              <a:rPr lang="en-US" altLang="zh-CN" sz="1200" dirty="0">
                <a:latin typeface="黑体" panose="02010609060101010101" pitchFamily="49" charset="-122"/>
                <a:ea typeface="黑体" panose="02010609060101010101" pitchFamily="49" charset="-122"/>
                <a:cs typeface="黑体" panose="02010609060101010101" pitchFamily="49" charset="-122"/>
                <a:sym typeface="+mn-ea"/>
              </a:rPr>
              <a:t>APP</a:t>
            </a:r>
            <a:r>
              <a:rPr lang="zh-CN" altLang="en-US" sz="1200" dirty="0">
                <a:latin typeface="黑体" panose="02010609060101010101" pitchFamily="49" charset="-122"/>
                <a:ea typeface="黑体" panose="02010609060101010101" pitchFamily="49" charset="-122"/>
                <a:cs typeface="黑体" panose="02010609060101010101" pitchFamily="49" charset="-122"/>
                <a:sym typeface="+mn-ea"/>
              </a:rPr>
              <a:t>的</a:t>
            </a:r>
            <a:r>
              <a:rPr lang="en-US" altLang="zh-CN" sz="1200" dirty="0">
                <a:latin typeface="黑体" panose="02010609060101010101" pitchFamily="49" charset="-122"/>
                <a:ea typeface="黑体" panose="02010609060101010101" pitchFamily="49" charset="-122"/>
                <a:cs typeface="黑体" panose="02010609060101010101" pitchFamily="49" charset="-122"/>
                <a:sym typeface="+mn-ea"/>
              </a:rPr>
              <a:t>2C</a:t>
            </a:r>
            <a:r>
              <a:rPr lang="zh-CN" altLang="en-US" sz="1200" dirty="0">
                <a:latin typeface="黑体" panose="02010609060101010101" pitchFamily="49" charset="-122"/>
                <a:ea typeface="黑体" panose="02010609060101010101" pitchFamily="49" charset="-122"/>
                <a:cs typeface="黑体" panose="02010609060101010101" pitchFamily="49" charset="-122"/>
                <a:sym typeface="+mn-ea"/>
              </a:rPr>
              <a:t>推广限于朋友圈自媒体推广；</a:t>
            </a:r>
            <a:endParaRPr lang="zh-CN" altLang="en-US" sz="1200"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gn="l" fontAlgn="auto">
              <a:lnSpc>
                <a:spcPct val="150000"/>
              </a:lnSpc>
              <a:buFont typeface="Wingdings" panose="05000000000000000000" charset="0"/>
              <a:buChar char="Ø"/>
            </a:pPr>
            <a:r>
              <a:rPr lang="zh-CN" sz="1200" dirty="0">
                <a:latin typeface="黑体" panose="02010609060101010101" pitchFamily="49" charset="-122"/>
                <a:ea typeface="黑体" panose="02010609060101010101" pitchFamily="49" charset="-122"/>
                <a:cs typeface="黑体" panose="02010609060101010101" pitchFamily="49" charset="-122"/>
              </a:rPr>
              <a:t>已经下载用户</a:t>
            </a:r>
            <a:r>
              <a:rPr lang="en-US" altLang="zh-CN" sz="1200" dirty="0">
                <a:latin typeface="黑体" panose="02010609060101010101" pitchFamily="49" charset="-122"/>
                <a:ea typeface="黑体" panose="02010609060101010101" pitchFamily="49" charset="-122"/>
                <a:cs typeface="黑体" panose="02010609060101010101" pitchFamily="49" charset="-122"/>
              </a:rPr>
              <a:t>7 </a:t>
            </a:r>
            <a:r>
              <a:rPr lang="zh-CN" altLang="en-US" sz="1200" dirty="0">
                <a:latin typeface="黑体" panose="02010609060101010101" pitchFamily="49" charset="-122"/>
                <a:ea typeface="黑体" panose="02010609060101010101" pitchFamily="49" charset="-122"/>
                <a:cs typeface="黑体" panose="02010609060101010101" pitchFamily="49" charset="-122"/>
              </a:rPr>
              <a:t>万多人；</a:t>
            </a:r>
            <a:endParaRPr lang="zh-CN" altLang="en-US" sz="1200" dirty="0">
              <a:latin typeface="黑体" panose="02010609060101010101" pitchFamily="49" charset="-122"/>
              <a:ea typeface="黑体" panose="02010609060101010101" pitchFamily="49" charset="-122"/>
              <a:cs typeface="黑体" panose="02010609060101010101" pitchFamily="49" charset="-122"/>
            </a:endParaRPr>
          </a:p>
          <a:p>
            <a:pPr marL="285750" indent="-285750" algn="l" fontAlgn="auto">
              <a:lnSpc>
                <a:spcPct val="150000"/>
              </a:lnSpc>
              <a:buFont typeface="Wingdings" panose="05000000000000000000" charset="0"/>
              <a:buChar char="Ø"/>
            </a:pPr>
            <a:r>
              <a:rPr lang="en-US" altLang="zh-CN" sz="1200" dirty="0">
                <a:latin typeface="黑体" panose="02010609060101010101" pitchFamily="49" charset="-122"/>
                <a:ea typeface="黑体" panose="02010609060101010101" pitchFamily="49" charset="-122"/>
                <a:cs typeface="黑体" panose="02010609060101010101" pitchFamily="49" charset="-122"/>
              </a:rPr>
              <a:t>2018</a:t>
            </a:r>
            <a:r>
              <a:rPr lang="zh-CN" altLang="en-US" sz="1200" dirty="0">
                <a:latin typeface="黑体" panose="02010609060101010101" pitchFamily="49" charset="-122"/>
                <a:ea typeface="黑体" panose="02010609060101010101" pitchFamily="49" charset="-122"/>
                <a:cs typeface="黑体" panose="02010609060101010101" pitchFamily="49" charset="-122"/>
              </a:rPr>
              <a:t>年</a:t>
            </a:r>
            <a:r>
              <a:rPr lang="en-US" altLang="zh-CN" sz="1200" dirty="0">
                <a:latin typeface="黑体" panose="02010609060101010101" pitchFamily="49" charset="-122"/>
                <a:ea typeface="黑体" panose="02010609060101010101" pitchFamily="49" charset="-122"/>
                <a:cs typeface="黑体" panose="02010609060101010101" pitchFamily="49" charset="-122"/>
              </a:rPr>
              <a:t>2C</a:t>
            </a:r>
            <a:r>
              <a:rPr lang="zh-CN" altLang="en-US" sz="1200" dirty="0">
                <a:latin typeface="黑体" panose="02010609060101010101" pitchFamily="49" charset="-122"/>
                <a:ea typeface="黑体" panose="02010609060101010101" pitchFamily="49" charset="-122"/>
                <a:cs typeface="黑体" panose="02010609060101010101" pitchFamily="49" charset="-122"/>
              </a:rPr>
              <a:t>用户推广将全面展开</a:t>
            </a:r>
            <a:endParaRPr lang="zh-CN" altLang="en-US" sz="1200" dirty="0">
              <a:latin typeface="黑体" panose="02010609060101010101" pitchFamily="49" charset="-122"/>
              <a:ea typeface="黑体" panose="02010609060101010101" pitchFamily="49" charset="-122"/>
              <a:cs typeface="黑体" panose="02010609060101010101" pitchFamily="49" charset="-122"/>
            </a:endParaRPr>
          </a:p>
          <a:p>
            <a:pPr marL="285750" indent="-285750" algn="l">
              <a:buFont typeface="Wingdings" panose="05000000000000000000" charset="0"/>
              <a:buChar char="Ø"/>
            </a:pPr>
            <a:endParaRPr lang="zh-CN" altLang="en-US" sz="1350" dirty="0">
              <a:ea typeface="+mn-ea"/>
              <a:cs typeface="+mn-cs"/>
            </a:endParaRPr>
          </a:p>
          <a:p>
            <a:pPr marL="285750" indent="-285750" algn="l"/>
            <a:endParaRPr lang="zh-CN" altLang="en-US" sz="1350" dirty="0">
              <a:ea typeface="+mn-ea"/>
              <a:cs typeface="+mn-cs"/>
            </a:endParaRPr>
          </a:p>
        </p:txBody>
      </p:sp>
      <p:sp>
        <p:nvSpPr>
          <p:cNvPr id="9" name="文本框 8"/>
          <p:cNvSpPr txBox="1"/>
          <p:nvPr>
            <p:custDataLst>
              <p:tags r:id="rId10"/>
            </p:custDataLst>
          </p:nvPr>
        </p:nvSpPr>
        <p:spPr>
          <a:xfrm>
            <a:off x="6189345" y="1222375"/>
            <a:ext cx="2115185" cy="328930"/>
          </a:xfrm>
          <a:prstGeom prst="rect">
            <a:avLst/>
          </a:prstGeom>
          <a:noFill/>
        </p:spPr>
        <p:txBody>
          <a:bodyPr wrap="square" lIns="67500" tIns="35100" rIns="67500" bIns="35100" rtlCol="0">
            <a:normAutofit lnSpcReduction="10000"/>
          </a:bodyPr>
          <a:lstStyle>
            <a:defPPr>
              <a:defRPr lang="zh-CN"/>
            </a:defPPr>
            <a:lvl1pPr algn="ctr">
              <a:defRPr sz="2400" b="1">
                <a:solidFill>
                  <a:schemeClr val="bg1"/>
                </a:solidFill>
                <a:latin typeface="+mj-lt"/>
                <a:ea typeface="微软雅黑" panose="020B0503020204020204" pitchFamily="34" charset="-122"/>
              </a:defRPr>
            </a:lvl1pPr>
          </a:lstStyle>
          <a:p>
            <a:pPr algn="l"/>
            <a:r>
              <a:rPr lang="en-US" altLang="zh-CN" sz="1800" dirty="0">
                <a:ea typeface="+mj-ea"/>
                <a:cs typeface="+mj-cs"/>
              </a:rPr>
              <a:t>2C</a:t>
            </a:r>
            <a:r>
              <a:rPr lang="zh-CN" altLang="en-US" sz="1800" dirty="0">
                <a:ea typeface="+mj-ea"/>
                <a:cs typeface="+mj-cs"/>
              </a:rPr>
              <a:t>推广汇报  </a:t>
            </a:r>
            <a:endParaRPr lang="zh-CN" altLang="en-US" sz="1800" dirty="0">
              <a:ea typeface="+mj-ea"/>
              <a:cs typeface="+mj-cs"/>
            </a:endParaRPr>
          </a:p>
        </p:txBody>
      </p:sp>
    </p:spTree>
    <p:custDataLst>
      <p:tags r:id="rId11"/>
    </p:custData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6746237" y="1220294"/>
            <a:ext cx="2035559" cy="2969336"/>
          </a:xfrm>
          <a:custGeom>
            <a:avLst/>
            <a:gdLst>
              <a:gd name="connsiteX0" fmla="*/ 0 w 2101914"/>
              <a:gd name="connsiteY0" fmla="*/ 0 h 3066130"/>
              <a:gd name="connsiteX1" fmla="*/ 2101914 w 2101914"/>
              <a:gd name="connsiteY1" fmla="*/ 0 h 3066130"/>
              <a:gd name="connsiteX2" fmla="*/ 2101914 w 2101914"/>
              <a:gd name="connsiteY2" fmla="*/ 3066130 h 3066130"/>
              <a:gd name="connsiteX3" fmla="*/ 0 w 2101914"/>
              <a:gd name="connsiteY3" fmla="*/ 3066130 h 3066130"/>
            </a:gdLst>
            <a:ahLst/>
            <a:cxnLst>
              <a:cxn ang="0">
                <a:pos x="connsiteX0" y="connsiteY0"/>
              </a:cxn>
              <a:cxn ang="0">
                <a:pos x="connsiteX1" y="connsiteY1"/>
              </a:cxn>
              <a:cxn ang="0">
                <a:pos x="connsiteX2" y="connsiteY2"/>
              </a:cxn>
              <a:cxn ang="0">
                <a:pos x="connsiteX3" y="connsiteY3"/>
              </a:cxn>
            </a:cxnLst>
            <a:rect l="l" t="t" r="r" b="b"/>
            <a:pathLst>
              <a:path w="2101914" h="3066130">
                <a:moveTo>
                  <a:pt x="0" y="0"/>
                </a:moveTo>
                <a:lnTo>
                  <a:pt x="2101914" y="0"/>
                </a:lnTo>
                <a:lnTo>
                  <a:pt x="2101914" y="3066130"/>
                </a:lnTo>
                <a:lnTo>
                  <a:pt x="0" y="3066130"/>
                </a:lnTo>
                <a:close/>
              </a:path>
            </a:pathLst>
          </a:custGeom>
          <a:noFill/>
          <a:ln w="19050">
            <a:noFill/>
          </a:ln>
        </p:spPr>
      </p:pic>
      <p:sp>
        <p:nvSpPr>
          <p:cNvPr id="49" name="矩形 48"/>
          <p:cNvSpPr/>
          <p:nvPr>
            <p:custDataLst>
              <p:tags r:id="rId3"/>
            </p:custDataLst>
          </p:nvPr>
        </p:nvSpPr>
        <p:spPr>
          <a:xfrm>
            <a:off x="3997325" y="1219835"/>
            <a:ext cx="2632710" cy="2969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 name="文本框 2"/>
          <p:cNvSpPr txBox="1"/>
          <p:nvPr>
            <p:custDataLst>
              <p:tags r:id="rId4"/>
            </p:custDataLst>
          </p:nvPr>
        </p:nvSpPr>
        <p:spPr>
          <a:xfrm>
            <a:off x="1943100" y="406830"/>
            <a:ext cx="5257800" cy="530915"/>
          </a:xfrm>
          <a:prstGeom prst="rect">
            <a:avLst/>
          </a:prstGeom>
          <a:noFill/>
        </p:spPr>
        <p:txBody>
          <a:bodyPr wrap="square" lIns="67500" tIns="35100" rIns="67500" bIns="35100" rtlCol="0" anchor="ctr">
            <a:normAutofit/>
          </a:bodyPr>
          <a:lstStyle>
            <a:defPPr>
              <a:defRPr lang="zh-CN"/>
            </a:defPPr>
            <a:lvl1pPr algn="ctr">
              <a:defRPr sz="4000">
                <a:solidFill>
                  <a:schemeClr val="tx2"/>
                </a:solidFill>
                <a:latin typeface="+mj-lt"/>
                <a:ea typeface="华文细黑" panose="02010600040101010101" pitchFamily="2" charset="-122"/>
              </a:defRPr>
            </a:lvl1pPr>
          </a:lstStyle>
          <a:p>
            <a:r>
              <a:rPr lang="zh-CN" altLang="en-US" sz="2800" b="1" dirty="0">
                <a:effectLst>
                  <a:outerShdw blurRad="38100" dist="38100" dir="2700000" algn="tl">
                    <a:srgbClr val="000000">
                      <a:alpha val="43137"/>
                    </a:srgbClr>
                  </a:outerShdw>
                </a:effectLst>
                <a:ea typeface="+mj-ea"/>
                <a:cs typeface="+mj-cs"/>
              </a:rPr>
              <a:t>平台推广计划</a:t>
            </a:r>
            <a:endParaRPr lang="zh-CN" altLang="en-US" sz="2800" b="1" dirty="0">
              <a:effectLst>
                <a:outerShdw blurRad="38100" dist="38100" dir="2700000" algn="tl">
                  <a:srgbClr val="000000">
                    <a:alpha val="43137"/>
                  </a:srgbClr>
                </a:outerShdw>
              </a:effectLst>
              <a:ea typeface="+mj-ea"/>
              <a:cs typeface="+mj-cs"/>
            </a:endParaRPr>
          </a:p>
        </p:txBody>
      </p:sp>
      <p:sp>
        <p:nvSpPr>
          <p:cNvPr id="4" name="文本框 3"/>
          <p:cNvSpPr txBox="1"/>
          <p:nvPr>
            <p:custDataLst>
              <p:tags r:id="rId5"/>
            </p:custDataLst>
          </p:nvPr>
        </p:nvSpPr>
        <p:spPr>
          <a:xfrm>
            <a:off x="4091940" y="1294130"/>
            <a:ext cx="2115185" cy="346075"/>
          </a:xfrm>
          <a:prstGeom prst="rect">
            <a:avLst/>
          </a:prstGeom>
          <a:noFill/>
        </p:spPr>
        <p:txBody>
          <a:bodyPr wrap="square" lIns="67500" tIns="35100" rIns="67500" bIns="35100" rtlCol="0">
            <a:normAutofit/>
          </a:bodyPr>
          <a:lstStyle>
            <a:defPPr>
              <a:defRPr lang="zh-CN"/>
            </a:defPPr>
            <a:lvl1pPr algn="ctr">
              <a:defRPr sz="2400" b="1">
                <a:solidFill>
                  <a:schemeClr val="bg1"/>
                </a:solidFill>
                <a:latin typeface="+mj-lt"/>
                <a:ea typeface="微软雅黑" panose="020B0503020204020204" pitchFamily="34" charset="-122"/>
              </a:defRPr>
            </a:lvl1pPr>
          </a:lstStyle>
          <a:p>
            <a:pPr algn="l"/>
            <a:r>
              <a:rPr lang="en-US" altLang="zh-CN" sz="1800" dirty="0">
                <a:ea typeface="+mj-ea"/>
                <a:cs typeface="+mj-cs"/>
              </a:rPr>
              <a:t>2C</a:t>
            </a:r>
            <a:r>
              <a:rPr lang="zh-CN" altLang="en-US" sz="1800" dirty="0">
                <a:ea typeface="+mj-ea"/>
                <a:cs typeface="+mj-cs"/>
              </a:rPr>
              <a:t>推广计划  </a:t>
            </a:r>
            <a:endParaRPr lang="zh-CN" altLang="en-US" sz="1800" dirty="0">
              <a:ea typeface="+mj-ea"/>
              <a:cs typeface="+mj-cs"/>
            </a:endParaRPr>
          </a:p>
        </p:txBody>
      </p:sp>
      <p:sp>
        <p:nvSpPr>
          <p:cNvPr id="5" name="文本框 4"/>
          <p:cNvSpPr txBox="1"/>
          <p:nvPr>
            <p:custDataLst>
              <p:tags r:id="rId6"/>
            </p:custDataLst>
          </p:nvPr>
        </p:nvSpPr>
        <p:spPr>
          <a:xfrm>
            <a:off x="4091940" y="1640205"/>
            <a:ext cx="2478405" cy="2441575"/>
          </a:xfrm>
          <a:prstGeom prst="rect">
            <a:avLst/>
          </a:prstGeom>
          <a:noFill/>
        </p:spPr>
        <p:txBody>
          <a:bodyPr wrap="square" lIns="67500" tIns="35100" rIns="67500" bIns="35100">
            <a:normAutofit fontScale="90000"/>
          </a:bodyPr>
          <a:lstStyle>
            <a:defPPr>
              <a:defRPr lang="zh-CN"/>
            </a:defPPr>
            <a:lvl1pPr algn="ctr">
              <a:lnSpc>
                <a:spcPct val="120000"/>
              </a:lnSpc>
              <a:defRPr>
                <a:solidFill>
                  <a:schemeClr val="bg1"/>
                </a:solidFill>
                <a:ea typeface="华文细黑" panose="02010600040101010101" pitchFamily="2" charset="-122"/>
                <a:cs typeface="Open Sans" panose="020B0606030504020204" pitchFamily="34" charset="0"/>
              </a:defRPr>
            </a:lvl1pPr>
          </a:lstStyle>
          <a:p>
            <a:pPr marL="285750" indent="-285750" algn="l" fontAlgn="auto">
              <a:lnSpc>
                <a:spcPct val="200000"/>
              </a:lnSpc>
              <a:buFont typeface="Wingdings" panose="05000000000000000000" charset="0"/>
              <a:buChar char="Ø"/>
            </a:pPr>
            <a:r>
              <a:rPr lang="zh-CN" altLang="en-US" sz="1200" dirty="0">
                <a:ea typeface="+mj-ea"/>
                <a:cs typeface="+mj-cs"/>
                <a:sym typeface="+mn-ea"/>
              </a:rPr>
              <a:t>依托健康档案获取的客户信息进行精准推广；</a:t>
            </a:r>
            <a:endParaRPr lang="zh-CN" altLang="en-US" sz="1200" dirty="0">
              <a:ea typeface="+mj-ea"/>
              <a:cs typeface="+mj-cs"/>
              <a:sym typeface="+mn-ea"/>
            </a:endParaRPr>
          </a:p>
          <a:p>
            <a:pPr marL="285750" indent="-285750" algn="l" fontAlgn="auto">
              <a:lnSpc>
                <a:spcPct val="200000"/>
              </a:lnSpc>
              <a:buFont typeface="Wingdings" panose="05000000000000000000" charset="0"/>
              <a:buChar char="Ø"/>
            </a:pPr>
            <a:r>
              <a:rPr lang="zh-CN" altLang="en-US" sz="1200" dirty="0">
                <a:ea typeface="+mj-ea"/>
                <a:cs typeface="+mj-cs"/>
                <a:sym typeface="+mn-ea"/>
              </a:rPr>
              <a:t>推动市政府公益媒体推广；</a:t>
            </a:r>
            <a:endParaRPr lang="zh-CN" altLang="en-US" sz="1200" dirty="0">
              <a:ea typeface="+mj-ea"/>
              <a:cs typeface="+mj-cs"/>
              <a:sym typeface="+mn-ea"/>
            </a:endParaRPr>
          </a:p>
          <a:p>
            <a:pPr marL="285750" indent="-285750" algn="l" fontAlgn="auto">
              <a:lnSpc>
                <a:spcPct val="200000"/>
              </a:lnSpc>
              <a:buFont typeface="Wingdings" panose="05000000000000000000" charset="0"/>
              <a:buChar char="Ø"/>
            </a:pPr>
            <a:r>
              <a:rPr lang="zh-CN" sz="1200" dirty="0">
                <a:ea typeface="+mn-ea"/>
                <a:cs typeface="+mn-cs"/>
              </a:rPr>
              <a:t>联合深圳市义工联推广，发起健康深圳推广月活动</a:t>
            </a:r>
            <a:r>
              <a:rPr lang="zh-CN" altLang="en-US" sz="1200" dirty="0">
                <a:ea typeface="+mn-ea"/>
                <a:cs typeface="+mn-cs"/>
              </a:rPr>
              <a:t>；</a:t>
            </a:r>
            <a:endParaRPr lang="zh-CN" altLang="en-US" sz="1200" dirty="0">
              <a:ea typeface="+mn-ea"/>
              <a:cs typeface="+mn-cs"/>
            </a:endParaRPr>
          </a:p>
          <a:p>
            <a:pPr marL="285750" indent="-285750" algn="l" fontAlgn="auto">
              <a:lnSpc>
                <a:spcPct val="200000"/>
              </a:lnSpc>
              <a:buFont typeface="Wingdings" panose="05000000000000000000" charset="0"/>
              <a:buChar char="Ø"/>
            </a:pPr>
            <a:r>
              <a:rPr lang="zh-CN" sz="1200" dirty="0">
                <a:ea typeface="+mn-ea"/>
                <a:cs typeface="+mn-cs"/>
              </a:rPr>
              <a:t>合作渠道推广；</a:t>
            </a:r>
            <a:endParaRPr lang="zh-CN" sz="1200" dirty="0">
              <a:ea typeface="+mn-ea"/>
              <a:cs typeface="+mn-cs"/>
            </a:endParaRPr>
          </a:p>
          <a:p>
            <a:pPr marL="285750" indent="-285750" algn="l" fontAlgn="auto">
              <a:lnSpc>
                <a:spcPct val="200000"/>
              </a:lnSpc>
              <a:buFont typeface="Wingdings" panose="05000000000000000000" charset="0"/>
              <a:buChar char="Ø"/>
            </a:pPr>
            <a:r>
              <a:rPr lang="zh-CN" sz="1200" dirty="0">
                <a:ea typeface="+mn-ea"/>
                <a:cs typeface="+mn-cs"/>
              </a:rPr>
              <a:t>争取</a:t>
            </a:r>
            <a:r>
              <a:rPr lang="en-US" altLang="zh-CN" sz="1200" dirty="0">
                <a:ea typeface="+mn-ea"/>
                <a:cs typeface="+mn-cs"/>
              </a:rPr>
              <a:t>6</a:t>
            </a:r>
            <a:r>
              <a:rPr lang="zh-CN" altLang="en-US" sz="1200" dirty="0">
                <a:ea typeface="+mn-ea"/>
                <a:cs typeface="+mn-cs"/>
              </a:rPr>
              <a:t>月份</a:t>
            </a:r>
            <a:r>
              <a:rPr lang="zh-CN" sz="1200" dirty="0">
                <a:ea typeface="+mn-ea"/>
                <a:cs typeface="+mn-cs"/>
              </a:rPr>
              <a:t>达到</a:t>
            </a:r>
            <a:r>
              <a:rPr lang="en-US" altLang="zh-CN" sz="1200" dirty="0">
                <a:ea typeface="+mn-ea"/>
                <a:cs typeface="+mn-cs"/>
              </a:rPr>
              <a:t>500</a:t>
            </a:r>
            <a:r>
              <a:rPr lang="zh-CN" altLang="en-US" sz="1200" dirty="0">
                <a:ea typeface="+mn-ea"/>
                <a:cs typeface="+mn-cs"/>
              </a:rPr>
              <a:t>万以上下载量</a:t>
            </a:r>
            <a:endParaRPr lang="zh-CN" altLang="en-US" sz="1200" dirty="0">
              <a:ea typeface="+mn-ea"/>
              <a:cs typeface="+mn-cs"/>
            </a:endParaRPr>
          </a:p>
          <a:p>
            <a:pPr marL="285750" indent="-285750" algn="l">
              <a:buFont typeface="Wingdings" panose="05000000000000000000" charset="0"/>
              <a:buChar char="Ø"/>
            </a:pPr>
            <a:endParaRPr lang="zh-CN" altLang="en-US" sz="1350" dirty="0">
              <a:ea typeface="+mn-ea"/>
              <a:cs typeface="+mn-cs"/>
            </a:endParaRPr>
          </a:p>
          <a:p>
            <a:pPr marL="285750" indent="-285750" algn="l"/>
            <a:endParaRPr lang="zh-CN" altLang="en-US" sz="1350" dirty="0">
              <a:ea typeface="+mn-ea"/>
              <a:cs typeface="+mn-cs"/>
            </a:endParaRPr>
          </a:p>
        </p:txBody>
      </p:sp>
      <p:sp>
        <p:nvSpPr>
          <p:cNvPr id="6" name="文本框 5"/>
          <p:cNvSpPr txBox="1"/>
          <p:nvPr>
            <p:custDataLst>
              <p:tags r:id="rId7"/>
            </p:custDataLst>
          </p:nvPr>
        </p:nvSpPr>
        <p:spPr>
          <a:xfrm>
            <a:off x="362205" y="4265241"/>
            <a:ext cx="8419590" cy="567848"/>
          </a:xfrm>
          <a:prstGeom prst="rect">
            <a:avLst/>
          </a:prstGeom>
        </p:spPr>
        <p:txBody>
          <a:bodyPr wrap="square" lIns="67500" tIns="35100" rIns="67500" bIns="35100">
            <a:normAutofit/>
          </a:bodyPr>
          <a:lstStyle>
            <a:defPPr>
              <a:defRPr lang="zh-CN"/>
            </a:defPPr>
            <a:lvl1pPr algn="ctr">
              <a:lnSpc>
                <a:spcPct val="120000"/>
              </a:lnSpc>
              <a:defRPr>
                <a:solidFill>
                  <a:schemeClr val="tx1">
                    <a:lumMod val="75000"/>
                    <a:lumOff val="25000"/>
                  </a:schemeClr>
                </a:solidFill>
                <a:ea typeface="华文细黑" panose="02010600040101010101" pitchFamily="2" charset="-122"/>
                <a:cs typeface="Open Sans" panose="020B0606030504020204" pitchFamily="34" charset="0"/>
              </a:defRPr>
            </a:lvl1pPr>
          </a:lstStyle>
          <a:p>
            <a:pPr algn="l"/>
            <a:r>
              <a:rPr lang="zh-CN" altLang="en-US" sz="1350" dirty="0">
                <a:ea typeface="+mn-ea"/>
                <a:cs typeface="+mn-cs"/>
              </a:rPr>
              <a:t>推广评价：</a:t>
            </a:r>
            <a:endParaRPr lang="zh-CN" altLang="en-US" sz="1350" dirty="0">
              <a:ea typeface="+mn-ea"/>
              <a:cs typeface="+mn-cs"/>
            </a:endParaRPr>
          </a:p>
          <a:p>
            <a:pPr algn="l"/>
            <a:r>
              <a:rPr lang="zh-CN" altLang="en-US" sz="1350" dirty="0">
                <a:ea typeface="+mn-ea"/>
                <a:cs typeface="+mn-cs"/>
              </a:rPr>
              <a:t>       </a:t>
            </a:r>
            <a:r>
              <a:rPr lang="zh-CN" sz="1350" dirty="0">
                <a:ea typeface="+mn-ea"/>
                <a:cs typeface="+mn-cs"/>
              </a:rPr>
              <a:t>公众对健康深圳</a:t>
            </a:r>
            <a:r>
              <a:rPr lang="en-US" altLang="zh-CN" sz="1350" dirty="0">
                <a:ea typeface="+mn-ea"/>
                <a:cs typeface="+mn-cs"/>
              </a:rPr>
              <a:t>APP</a:t>
            </a:r>
            <a:r>
              <a:rPr lang="zh-CN" altLang="en-US" sz="1350" dirty="0">
                <a:ea typeface="+mn-ea"/>
                <a:cs typeface="+mn-cs"/>
              </a:rPr>
              <a:t>服务反馈很好，具备向全市推广的应用基础；</a:t>
            </a:r>
            <a:endParaRPr lang="zh-CN" altLang="en-US" sz="1350" dirty="0">
              <a:ea typeface="+mn-ea"/>
              <a:cs typeface="+mn-cs"/>
            </a:endParaRPr>
          </a:p>
        </p:txBody>
      </p:sp>
      <p:sp>
        <p:nvSpPr>
          <p:cNvPr id="2" name="矩形 1"/>
          <p:cNvSpPr/>
          <p:nvPr>
            <p:custDataLst>
              <p:tags r:id="rId8"/>
            </p:custDataLst>
          </p:nvPr>
        </p:nvSpPr>
        <p:spPr>
          <a:xfrm>
            <a:off x="262890" y="1220470"/>
            <a:ext cx="3496310" cy="2969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custDataLst>
              <p:tags r:id="rId9"/>
            </p:custDataLst>
          </p:nvPr>
        </p:nvSpPr>
        <p:spPr>
          <a:xfrm>
            <a:off x="434975" y="1546860"/>
            <a:ext cx="3151505" cy="2316480"/>
          </a:xfrm>
          <a:prstGeom prst="rect">
            <a:avLst/>
          </a:prstGeom>
          <a:noFill/>
        </p:spPr>
        <p:txBody>
          <a:bodyPr wrap="square" lIns="67500" tIns="35100" rIns="67500" bIns="35100">
            <a:normAutofit fontScale="90000"/>
          </a:bodyPr>
          <a:lstStyle>
            <a:defPPr>
              <a:defRPr lang="zh-CN"/>
            </a:defPPr>
            <a:lvl1pPr algn="ctr">
              <a:lnSpc>
                <a:spcPct val="120000"/>
              </a:lnSpc>
              <a:defRPr>
                <a:solidFill>
                  <a:schemeClr val="bg1"/>
                </a:solidFill>
                <a:ea typeface="华文细黑" panose="02010600040101010101" pitchFamily="2" charset="-122"/>
                <a:cs typeface="Open Sans" panose="020B0606030504020204" pitchFamily="34" charset="0"/>
              </a:defRPr>
            </a:lvl1pPr>
          </a:lstStyle>
          <a:p>
            <a:pPr marL="285750" indent="-285750" algn="l" fontAlgn="auto">
              <a:lnSpc>
                <a:spcPct val="200000"/>
              </a:lnSpc>
              <a:buFont typeface="Wingdings" panose="05000000000000000000" charset="0"/>
              <a:buChar char="Ø"/>
            </a:pPr>
            <a:r>
              <a:rPr lang="zh-CN" sz="1350" dirty="0">
                <a:ea typeface="+mj-ea"/>
                <a:cs typeface="+mj-cs"/>
                <a:sym typeface="+mn-ea"/>
              </a:rPr>
              <a:t>以</a:t>
            </a:r>
            <a:r>
              <a:rPr lang="en-US" altLang="zh-CN" sz="1350" dirty="0">
                <a:ea typeface="+mj-ea"/>
                <a:cs typeface="+mj-cs"/>
                <a:sym typeface="+mn-ea"/>
              </a:rPr>
              <a:t>“</a:t>
            </a:r>
            <a:r>
              <a:rPr lang="zh-CN" sz="1350" dirty="0">
                <a:ea typeface="+mj-ea"/>
                <a:cs typeface="+mj-cs"/>
                <a:sym typeface="+mn-ea"/>
              </a:rPr>
              <a:t>互联网</a:t>
            </a:r>
            <a:r>
              <a:rPr lang="en-US" altLang="zh-CN" sz="1350" dirty="0">
                <a:ea typeface="+mj-ea"/>
                <a:cs typeface="+mj-cs"/>
                <a:sym typeface="+mn-ea"/>
              </a:rPr>
              <a:t>+</a:t>
            </a:r>
            <a:r>
              <a:rPr lang="zh-CN" altLang="en-US" sz="1350" dirty="0">
                <a:ea typeface="+mj-ea"/>
                <a:cs typeface="+mj-cs"/>
                <a:sym typeface="+mn-ea"/>
              </a:rPr>
              <a:t>三名工程</a:t>
            </a:r>
            <a:r>
              <a:rPr lang="en-US" altLang="zh-CN" sz="1350" dirty="0">
                <a:ea typeface="+mj-ea"/>
                <a:cs typeface="+mj-cs"/>
                <a:sym typeface="+mn-ea"/>
              </a:rPr>
              <a:t>”</a:t>
            </a:r>
            <a:r>
              <a:rPr lang="zh-CN" altLang="en-US" sz="1350" dirty="0">
                <a:ea typeface="+mj-ea"/>
                <a:cs typeface="+mj-cs"/>
                <a:sym typeface="+mn-ea"/>
              </a:rPr>
              <a:t>为契机，将已经入驻本市的实体名院接入健康深圳平台；</a:t>
            </a:r>
            <a:endParaRPr lang="zh-CN" altLang="en-US" sz="1350" dirty="0">
              <a:ea typeface="+mj-ea"/>
              <a:cs typeface="+mj-cs"/>
              <a:sym typeface="+mn-ea"/>
            </a:endParaRPr>
          </a:p>
          <a:p>
            <a:pPr marL="285750" indent="-285750" algn="l" fontAlgn="auto">
              <a:lnSpc>
                <a:spcPct val="200000"/>
              </a:lnSpc>
              <a:buFont typeface="Wingdings" panose="05000000000000000000" charset="0"/>
              <a:buChar char="Ø"/>
            </a:pPr>
            <a:r>
              <a:rPr lang="zh-CN" sz="1350" dirty="0">
                <a:ea typeface="+mn-ea"/>
                <a:cs typeface="+mn-cs"/>
              </a:rPr>
              <a:t>打造</a:t>
            </a:r>
            <a:r>
              <a:rPr lang="en-US" altLang="zh-CN" sz="1350" dirty="0">
                <a:ea typeface="+mn-ea"/>
                <a:cs typeface="+mn-cs"/>
              </a:rPr>
              <a:t>“</a:t>
            </a:r>
            <a:r>
              <a:rPr lang="zh-CN" altLang="en-US" sz="1350" dirty="0">
                <a:ea typeface="+mn-ea"/>
                <a:cs typeface="+mn-cs"/>
              </a:rPr>
              <a:t>互联网百强医联体</a:t>
            </a:r>
            <a:r>
              <a:rPr lang="en-US" altLang="zh-CN" sz="1350" dirty="0">
                <a:ea typeface="+mn-ea"/>
                <a:cs typeface="+mn-cs"/>
              </a:rPr>
              <a:t>”</a:t>
            </a:r>
            <a:r>
              <a:rPr lang="zh-CN" altLang="en-US" sz="1350" dirty="0">
                <a:ea typeface="+mn-ea"/>
                <a:cs typeface="+mn-cs"/>
              </a:rPr>
              <a:t>：邀请国内百强医院、国际名医与深圳医院建立百强医联体，构建深圳线上国际诊疗中心；</a:t>
            </a:r>
            <a:endParaRPr lang="zh-CN" altLang="en-US" sz="1350" dirty="0">
              <a:ea typeface="+mn-ea"/>
              <a:cs typeface="+mn-cs"/>
            </a:endParaRPr>
          </a:p>
          <a:p>
            <a:pPr marL="285750" indent="-285750" algn="l" fontAlgn="auto">
              <a:lnSpc>
                <a:spcPct val="200000"/>
              </a:lnSpc>
              <a:buFont typeface="Wingdings" panose="05000000000000000000" charset="0"/>
              <a:buChar char="Ø"/>
            </a:pPr>
            <a:r>
              <a:rPr lang="zh-CN" sz="1350" dirty="0">
                <a:ea typeface="+mn-ea"/>
                <a:cs typeface="+mn-cs"/>
              </a:rPr>
              <a:t>向国内各省市进行服务模式复制及推广</a:t>
            </a:r>
            <a:r>
              <a:rPr lang="zh-CN" altLang="en-US" sz="1350" dirty="0">
                <a:ea typeface="+mn-ea"/>
                <a:cs typeface="+mn-cs"/>
              </a:rPr>
              <a:t>；</a:t>
            </a:r>
            <a:endParaRPr lang="zh-CN" altLang="en-US" sz="1350" dirty="0">
              <a:ea typeface="+mn-ea"/>
              <a:cs typeface="+mn-cs"/>
            </a:endParaRPr>
          </a:p>
        </p:txBody>
      </p:sp>
      <p:sp>
        <p:nvSpPr>
          <p:cNvPr id="8" name="文本框 7"/>
          <p:cNvSpPr txBox="1"/>
          <p:nvPr>
            <p:custDataLst>
              <p:tags r:id="rId10"/>
            </p:custDataLst>
          </p:nvPr>
        </p:nvSpPr>
        <p:spPr>
          <a:xfrm>
            <a:off x="322580" y="1294130"/>
            <a:ext cx="3263900" cy="328930"/>
          </a:xfrm>
          <a:prstGeom prst="rect">
            <a:avLst/>
          </a:prstGeom>
          <a:noFill/>
        </p:spPr>
        <p:txBody>
          <a:bodyPr wrap="square" lIns="67500" tIns="35100" rIns="67500" bIns="35100" rtlCol="0">
            <a:normAutofit lnSpcReduction="10000"/>
          </a:bodyPr>
          <a:lstStyle>
            <a:defPPr>
              <a:defRPr lang="zh-CN"/>
            </a:defPPr>
            <a:lvl1pPr algn="ctr">
              <a:defRPr sz="2400" b="1">
                <a:solidFill>
                  <a:schemeClr val="bg1"/>
                </a:solidFill>
                <a:latin typeface="+mj-lt"/>
                <a:ea typeface="微软雅黑" panose="020B0503020204020204" pitchFamily="34" charset="-122"/>
              </a:defRPr>
            </a:lvl1pPr>
          </a:lstStyle>
          <a:p>
            <a:pPr algn="l"/>
            <a:r>
              <a:rPr lang="en-US" altLang="zh-CN" sz="1800" dirty="0">
                <a:ea typeface="+mj-ea"/>
                <a:cs typeface="+mj-cs"/>
              </a:rPr>
              <a:t>2B</a:t>
            </a:r>
            <a:r>
              <a:rPr lang="zh-CN" altLang="en-US" sz="1800" dirty="0">
                <a:ea typeface="+mj-ea"/>
                <a:cs typeface="+mj-cs"/>
              </a:rPr>
              <a:t>推广计划  </a:t>
            </a:r>
            <a:endParaRPr lang="zh-CN" altLang="en-US" sz="1800" dirty="0">
              <a:ea typeface="+mj-ea"/>
              <a:cs typeface="+mj-cs"/>
            </a:endParaRPr>
          </a:p>
        </p:txBody>
      </p:sp>
    </p:spTree>
    <p:custDataLst>
      <p:tags r:id="rId11"/>
    </p:custData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586480" y="1908175"/>
            <a:ext cx="2524760" cy="622935"/>
          </a:xfrm>
          <a:prstGeom prst="rect">
            <a:avLst/>
          </a:prstGeom>
        </p:spPr>
        <p:txBody>
          <a:bodyPr vert="horz" lIns="67500" tIns="35100" rIns="67500" bIns="351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zh-CN" altLang="en-US" sz="3000" smtClean="0"/>
              <a:t>需要的支持</a:t>
            </a:r>
            <a:endParaRPr lang="zh-CN" altLang="en-US" sz="3000" smtClean="0"/>
          </a:p>
        </p:txBody>
      </p:sp>
      <p:sp>
        <p:nvSpPr>
          <p:cNvPr id="4" name="文本框 3"/>
          <p:cNvSpPr txBox="1"/>
          <p:nvPr>
            <p:custDataLst>
              <p:tags r:id="rId2"/>
            </p:custDataLst>
          </p:nvPr>
        </p:nvSpPr>
        <p:spPr>
          <a:xfrm>
            <a:off x="2283545" y="1908481"/>
            <a:ext cx="1081065" cy="1084913"/>
          </a:xfrm>
          <a:prstGeom prst="rect">
            <a:avLst/>
          </a:prstGeom>
          <a:noFill/>
        </p:spPr>
        <p:txBody>
          <a:bodyPr wrap="none" lIns="67500" tIns="35100" rIns="67500" bIns="351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sz="6600" dirty="0" smtClean="0">
                <a:ea typeface="+mn-ea"/>
              </a:rPr>
              <a:t>03</a:t>
            </a:r>
            <a:endParaRPr lang="en-US" altLang="zh-CN" sz="6600" dirty="0" smtClean="0">
              <a:ea typeface="+mn-ea"/>
            </a:endParaRPr>
          </a:p>
        </p:txBody>
      </p:sp>
    </p:spTree>
    <p:custDataLst>
      <p:tags r:id="rId3"/>
    </p:custData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3"/>
          <p:cNvSpPr txBox="1"/>
          <p:nvPr>
            <p:custDataLst>
              <p:tags r:id="rId1"/>
            </p:custDataLst>
          </p:nvPr>
        </p:nvSpPr>
        <p:spPr>
          <a:xfrm>
            <a:off x="1325245" y="2102485"/>
            <a:ext cx="1468755" cy="1204595"/>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信息建设方面：</a:t>
            </a:r>
            <a:endParaRPr lang="zh-CN" altLang="en-US" sz="1400" dirty="0">
              <a:solidFill>
                <a:schemeClr val="tx1">
                  <a:lumMod val="75000"/>
                  <a:lumOff val="25000"/>
                </a:schemeClr>
              </a:solidFill>
              <a:sym typeface="Arial" panose="020B0604020202020204" pitchFamily="34" charset="0"/>
            </a:endParaRPr>
          </a:p>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医院系统改造、医院号源池改造、个性化修改</a:t>
            </a:r>
            <a:endParaRPr lang="zh-CN" altLang="en-US" sz="1400" dirty="0">
              <a:solidFill>
                <a:schemeClr val="tx1">
                  <a:lumMod val="75000"/>
                  <a:lumOff val="25000"/>
                </a:schemeClr>
              </a:solidFill>
              <a:sym typeface="Arial" panose="020B0604020202020204" pitchFamily="34" charset="0"/>
            </a:endParaRPr>
          </a:p>
        </p:txBody>
      </p:sp>
      <p:sp>
        <p:nvSpPr>
          <p:cNvPr id="4" name="任意多边形 3"/>
          <p:cNvSpPr/>
          <p:nvPr>
            <p:custDataLst>
              <p:tags r:id="rId2"/>
            </p:custDataLst>
          </p:nvPr>
        </p:nvSpPr>
        <p:spPr>
          <a:xfrm>
            <a:off x="232007"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600" dirty="0">
                <a:solidFill>
                  <a:schemeClr val="bg1"/>
                </a:solidFill>
                <a:latin typeface="+mj-lt"/>
                <a:ea typeface="+mj-ea"/>
                <a:cs typeface="+mj-cs"/>
              </a:rPr>
              <a:t>1</a:t>
            </a:r>
            <a:endParaRPr lang="en-US" altLang="zh-CN" sz="1600" dirty="0">
              <a:solidFill>
                <a:schemeClr val="bg1"/>
              </a:solidFill>
              <a:latin typeface="+mj-lt"/>
              <a:ea typeface="+mj-ea"/>
              <a:cs typeface="+mj-cs"/>
            </a:endParaRPr>
          </a:p>
        </p:txBody>
      </p:sp>
      <p:sp>
        <p:nvSpPr>
          <p:cNvPr id="5" name="TextBox 13"/>
          <p:cNvSpPr txBox="1"/>
          <p:nvPr>
            <p:custDataLst>
              <p:tags r:id="rId3"/>
            </p:custDataLst>
          </p:nvPr>
        </p:nvSpPr>
        <p:spPr>
          <a:xfrm>
            <a:off x="4053205" y="2141220"/>
            <a:ext cx="1901190" cy="1204595"/>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sz="1400" dirty="0">
                <a:solidFill>
                  <a:schemeClr val="tx1">
                    <a:lumMod val="75000"/>
                    <a:lumOff val="25000"/>
                  </a:schemeClr>
                </a:solidFill>
                <a:sym typeface="Arial" panose="020B0604020202020204" pitchFamily="34" charset="0"/>
              </a:rPr>
              <a:t>机构宣传推广方面：</a:t>
            </a:r>
            <a:endParaRPr lang="zh-CN" sz="1400" dirty="0">
              <a:solidFill>
                <a:schemeClr val="tx1">
                  <a:lumMod val="75000"/>
                  <a:lumOff val="25000"/>
                </a:schemeClr>
              </a:solidFill>
              <a:sym typeface="Arial" panose="020B0604020202020204" pitchFamily="34" charset="0"/>
            </a:endParaRPr>
          </a:p>
          <a:p>
            <a:pPr defTabSz="1216660">
              <a:lnSpc>
                <a:spcPct val="120000"/>
              </a:lnSpc>
              <a:spcBef>
                <a:spcPct val="20000"/>
              </a:spcBef>
              <a:defRPr/>
            </a:pPr>
            <a:r>
              <a:rPr lang="zh-CN" sz="1400" dirty="0">
                <a:solidFill>
                  <a:schemeClr val="tx1">
                    <a:lumMod val="75000"/>
                    <a:lumOff val="25000"/>
                  </a:schemeClr>
                </a:solidFill>
                <a:sym typeface="Arial" panose="020B0604020202020204" pitchFamily="34" charset="0"/>
              </a:rPr>
              <a:t>医院平台服务了解不够，导致主动性不强；</a:t>
            </a:r>
            <a:endParaRPr lang="zh-CN" sz="1400" dirty="0">
              <a:solidFill>
                <a:schemeClr val="tx1">
                  <a:lumMod val="75000"/>
                  <a:lumOff val="25000"/>
                </a:schemeClr>
              </a:solidFill>
              <a:sym typeface="Arial" panose="020B0604020202020204" pitchFamily="34" charset="0"/>
            </a:endParaRPr>
          </a:p>
        </p:txBody>
      </p:sp>
      <p:sp>
        <p:nvSpPr>
          <p:cNvPr id="6" name="任意多边形 5"/>
          <p:cNvSpPr/>
          <p:nvPr>
            <p:custDataLst>
              <p:tags r:id="rId4"/>
            </p:custDataLst>
          </p:nvPr>
        </p:nvSpPr>
        <p:spPr>
          <a:xfrm>
            <a:off x="2960559"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500" dirty="0">
                <a:solidFill>
                  <a:schemeClr val="bg1"/>
                </a:solidFill>
                <a:latin typeface="+mj-lt"/>
                <a:ea typeface="+mj-ea"/>
                <a:cs typeface="+mj-cs"/>
              </a:rPr>
              <a:t>2</a:t>
            </a:r>
            <a:endParaRPr lang="en-US" altLang="zh-CN" sz="1500" dirty="0">
              <a:solidFill>
                <a:schemeClr val="bg1"/>
              </a:solidFill>
              <a:latin typeface="+mj-lt"/>
              <a:ea typeface="+mj-ea"/>
              <a:cs typeface="+mj-cs"/>
            </a:endParaRPr>
          </a:p>
        </p:txBody>
      </p:sp>
      <p:sp>
        <p:nvSpPr>
          <p:cNvPr id="7" name="TextBox 13"/>
          <p:cNvSpPr txBox="1"/>
          <p:nvPr>
            <p:custDataLst>
              <p:tags r:id="rId5"/>
            </p:custDataLst>
          </p:nvPr>
        </p:nvSpPr>
        <p:spPr>
          <a:xfrm>
            <a:off x="7148165" y="2102744"/>
            <a:ext cx="1662142" cy="1204473"/>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公众宣传方面：</a:t>
            </a:r>
            <a:endParaRPr lang="zh-CN" altLang="en-US" sz="1400" dirty="0">
              <a:solidFill>
                <a:schemeClr val="tx1">
                  <a:lumMod val="75000"/>
                  <a:lumOff val="25000"/>
                </a:schemeClr>
              </a:solidFill>
              <a:sym typeface="Arial" panose="020B0604020202020204" pitchFamily="34" charset="0"/>
            </a:endParaRPr>
          </a:p>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未全面开展市民宣传工作，引流渠道推广，下载量不高；</a:t>
            </a:r>
            <a:endParaRPr lang="zh-CN" altLang="en-US" sz="1400" dirty="0">
              <a:solidFill>
                <a:schemeClr val="tx1">
                  <a:lumMod val="75000"/>
                  <a:lumOff val="25000"/>
                </a:schemeClr>
              </a:solidFill>
              <a:sym typeface="Arial" panose="020B0604020202020204" pitchFamily="34" charset="0"/>
            </a:endParaRPr>
          </a:p>
        </p:txBody>
      </p:sp>
      <p:sp>
        <p:nvSpPr>
          <p:cNvPr id="8" name="任意多边形 7"/>
          <p:cNvSpPr/>
          <p:nvPr>
            <p:custDataLst>
              <p:tags r:id="rId6"/>
            </p:custDataLst>
          </p:nvPr>
        </p:nvSpPr>
        <p:spPr>
          <a:xfrm>
            <a:off x="6054871"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500" dirty="0">
                <a:solidFill>
                  <a:schemeClr val="bg1"/>
                </a:solidFill>
                <a:latin typeface="+mj-lt"/>
                <a:ea typeface="+mj-ea"/>
                <a:cs typeface="+mj-cs"/>
              </a:rPr>
              <a:t>3</a:t>
            </a:r>
            <a:endParaRPr lang="en-US" altLang="zh-CN" sz="1500" dirty="0">
              <a:solidFill>
                <a:schemeClr val="bg1"/>
              </a:solidFill>
              <a:latin typeface="+mj-lt"/>
              <a:ea typeface="+mj-ea"/>
              <a:cs typeface="+mj-cs"/>
            </a:endParaRPr>
          </a:p>
        </p:txBody>
      </p:sp>
      <p:sp>
        <p:nvSpPr>
          <p:cNvPr id="2" name="标题 1"/>
          <p:cNvSpPr>
            <a:spLocks noGrp="1"/>
          </p:cNvSpPr>
          <p:nvPr>
            <p:ph type="title"/>
            <p:custDataLst>
              <p:tags r:id="rId7"/>
            </p:custDataLst>
          </p:nvPr>
        </p:nvSpPr>
        <p:spPr>
          <a:xfrm>
            <a:off x="1896745" y="435610"/>
            <a:ext cx="5350510" cy="476250"/>
          </a:xfrm>
        </p:spPr>
        <p:txBody>
          <a:bodyPr vert="horz" wrap="square" lIns="68580" tIns="34290" rIns="68580" bIns="34290" rtlCol="0" anchor="ctr">
            <a:normAutofit fontScale="90000"/>
          </a:bodyPr>
          <a:lstStyle/>
          <a:p>
            <a:r>
              <a:rPr lang="zh-CN" altLang="en-US" sz="2800" b="1" dirty="0">
                <a:solidFill>
                  <a:schemeClr val="accent1"/>
                </a:solidFill>
                <a:effectLst>
                  <a:outerShdw blurRad="38100" dist="25400" dir="5400000" algn="ctr" rotWithShape="0">
                    <a:srgbClr val="6E747A">
                      <a:alpha val="43000"/>
                    </a:srgbClr>
                  </a:outerShdw>
                </a:effectLst>
                <a:sym typeface="+mn-ea"/>
              </a:rPr>
              <a:t>影响</a:t>
            </a:r>
            <a:r>
              <a:rPr lang="en-US" altLang="zh-CN" sz="2800" b="1" dirty="0">
                <a:solidFill>
                  <a:schemeClr val="accent1"/>
                </a:solidFill>
                <a:effectLst>
                  <a:outerShdw blurRad="38100" dist="25400" dir="5400000" algn="ctr" rotWithShape="0">
                    <a:srgbClr val="6E747A">
                      <a:alpha val="43000"/>
                    </a:srgbClr>
                  </a:outerShdw>
                </a:effectLst>
                <a:sym typeface="+mn-ea"/>
              </a:rPr>
              <a:t>2B</a:t>
            </a:r>
            <a:r>
              <a:rPr lang="zh-CN" altLang="en-US" sz="2800" b="1" dirty="0">
                <a:solidFill>
                  <a:schemeClr val="accent1"/>
                </a:solidFill>
                <a:effectLst>
                  <a:outerShdw blurRad="38100" dist="25400" dir="5400000" algn="ctr" rotWithShape="0">
                    <a:srgbClr val="6E747A">
                      <a:alpha val="43000"/>
                    </a:srgbClr>
                  </a:outerShdw>
                </a:effectLst>
                <a:sym typeface="+mn-ea"/>
              </a:rPr>
              <a:t>推广</a:t>
            </a:r>
            <a:r>
              <a:rPr lang="zh-CN" altLang="en-US" sz="2800" b="1" dirty="0">
                <a:solidFill>
                  <a:schemeClr val="accent1"/>
                </a:solidFill>
                <a:effectLst>
                  <a:outerShdw blurRad="38100" dist="25400" dir="5400000" algn="ctr" rotWithShape="0">
                    <a:srgbClr val="6E747A">
                      <a:alpha val="43000"/>
                    </a:srgbClr>
                  </a:outerShdw>
                </a:effectLst>
              </a:rPr>
              <a:t>主要因素</a:t>
            </a:r>
            <a:endParaRPr lang="zh-CN" altLang="en-US" sz="2800" b="1" dirty="0">
              <a:solidFill>
                <a:schemeClr val="accent1"/>
              </a:solidFill>
              <a:effectLst>
                <a:outerShdw blurRad="38100" dist="25400" dir="5400000" algn="ctr" rotWithShape="0">
                  <a:srgbClr val="6E747A">
                    <a:alpha val="43000"/>
                  </a:srgbClr>
                </a:outerShdw>
              </a:effectLst>
            </a:endParaRPr>
          </a:p>
        </p:txBody>
      </p:sp>
    </p:spTree>
    <p:custDataLst>
      <p:tags r:id="rId8"/>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3"/>
          <p:cNvSpPr txBox="1"/>
          <p:nvPr>
            <p:custDataLst>
              <p:tags r:id="rId1"/>
            </p:custDataLst>
          </p:nvPr>
        </p:nvSpPr>
        <p:spPr>
          <a:xfrm>
            <a:off x="1572895" y="2102485"/>
            <a:ext cx="1468755" cy="1204595"/>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成立专业公关运营团队，加强平台资源服务推广；</a:t>
            </a:r>
            <a:endParaRPr lang="zh-CN" altLang="en-US" sz="1400" dirty="0">
              <a:solidFill>
                <a:schemeClr val="tx1">
                  <a:lumMod val="75000"/>
                  <a:lumOff val="25000"/>
                </a:schemeClr>
              </a:solidFill>
              <a:sym typeface="Arial" panose="020B0604020202020204" pitchFamily="34" charset="0"/>
            </a:endParaRPr>
          </a:p>
        </p:txBody>
      </p:sp>
      <p:sp>
        <p:nvSpPr>
          <p:cNvPr id="4" name="任意多边形 3"/>
          <p:cNvSpPr/>
          <p:nvPr>
            <p:custDataLst>
              <p:tags r:id="rId2"/>
            </p:custDataLst>
          </p:nvPr>
        </p:nvSpPr>
        <p:spPr>
          <a:xfrm>
            <a:off x="479657"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600" dirty="0">
                <a:solidFill>
                  <a:schemeClr val="bg1"/>
                </a:solidFill>
                <a:latin typeface="+mj-lt"/>
                <a:ea typeface="+mj-ea"/>
                <a:cs typeface="+mj-cs"/>
              </a:rPr>
              <a:t>1</a:t>
            </a:r>
            <a:endParaRPr lang="en-US" altLang="zh-CN" sz="1600" dirty="0">
              <a:solidFill>
                <a:schemeClr val="bg1"/>
              </a:solidFill>
              <a:latin typeface="+mj-lt"/>
              <a:ea typeface="+mj-ea"/>
              <a:cs typeface="+mj-cs"/>
            </a:endParaRPr>
          </a:p>
        </p:txBody>
      </p:sp>
      <p:sp>
        <p:nvSpPr>
          <p:cNvPr id="5" name="TextBox 13"/>
          <p:cNvSpPr txBox="1"/>
          <p:nvPr>
            <p:custDataLst>
              <p:tags r:id="rId3"/>
            </p:custDataLst>
          </p:nvPr>
        </p:nvSpPr>
        <p:spPr>
          <a:xfrm>
            <a:off x="4300855" y="2141220"/>
            <a:ext cx="1901190" cy="1204595"/>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提升医院主动性，由</a:t>
            </a:r>
            <a:r>
              <a:rPr lang="en-US" altLang="zh-CN" sz="1400" dirty="0">
                <a:solidFill>
                  <a:schemeClr val="tx1">
                    <a:lumMod val="75000"/>
                    <a:lumOff val="25000"/>
                  </a:schemeClr>
                </a:solidFill>
                <a:sym typeface="Arial" panose="020B0604020202020204" pitchFamily="34" charset="0"/>
              </a:rPr>
              <a:t>“</a:t>
            </a:r>
            <a:r>
              <a:rPr lang="zh-CN" altLang="en-US" sz="1400" dirty="0">
                <a:solidFill>
                  <a:schemeClr val="tx1">
                    <a:lumMod val="75000"/>
                    <a:lumOff val="25000"/>
                  </a:schemeClr>
                </a:solidFill>
                <a:sym typeface="Arial" panose="020B0604020202020204" pitchFamily="34" charset="0"/>
              </a:rPr>
              <a:t>平台对接医院</a:t>
            </a:r>
            <a:r>
              <a:rPr lang="en-US" altLang="zh-CN" sz="1400" dirty="0">
                <a:solidFill>
                  <a:schemeClr val="tx1">
                    <a:lumMod val="75000"/>
                    <a:lumOff val="25000"/>
                  </a:schemeClr>
                </a:solidFill>
                <a:sym typeface="Arial" panose="020B0604020202020204" pitchFamily="34" charset="0"/>
              </a:rPr>
              <a:t>”</a:t>
            </a:r>
            <a:r>
              <a:rPr lang="zh-CN" altLang="en-US" sz="1400" dirty="0">
                <a:solidFill>
                  <a:schemeClr val="tx1">
                    <a:lumMod val="75000"/>
                    <a:lumOff val="25000"/>
                  </a:schemeClr>
                </a:solidFill>
                <a:sym typeface="Arial" panose="020B0604020202020204" pitchFamily="34" charset="0"/>
              </a:rPr>
              <a:t>方式向</a:t>
            </a:r>
            <a:r>
              <a:rPr lang="en-US" altLang="zh-CN" sz="1400" dirty="0">
                <a:solidFill>
                  <a:schemeClr val="tx1">
                    <a:lumMod val="75000"/>
                    <a:lumOff val="25000"/>
                  </a:schemeClr>
                </a:solidFill>
                <a:sym typeface="Arial" panose="020B0604020202020204" pitchFamily="34" charset="0"/>
              </a:rPr>
              <a:t>“</a:t>
            </a:r>
            <a:r>
              <a:rPr lang="zh-CN" altLang="en-US" sz="1400" dirty="0">
                <a:solidFill>
                  <a:schemeClr val="tx1">
                    <a:lumMod val="75000"/>
                    <a:lumOff val="25000"/>
                  </a:schemeClr>
                </a:solidFill>
                <a:sym typeface="Arial" panose="020B0604020202020204" pitchFamily="34" charset="0"/>
              </a:rPr>
              <a:t>医院对接平台标准</a:t>
            </a:r>
            <a:r>
              <a:rPr lang="en-US" altLang="zh-CN" sz="1400" dirty="0">
                <a:solidFill>
                  <a:schemeClr val="tx1">
                    <a:lumMod val="75000"/>
                    <a:lumOff val="25000"/>
                  </a:schemeClr>
                </a:solidFill>
                <a:sym typeface="Arial" panose="020B0604020202020204" pitchFamily="34" charset="0"/>
              </a:rPr>
              <a:t>”</a:t>
            </a:r>
            <a:r>
              <a:rPr lang="zh-CN" altLang="en-US" sz="1400" dirty="0">
                <a:solidFill>
                  <a:schemeClr val="tx1">
                    <a:lumMod val="75000"/>
                    <a:lumOff val="25000"/>
                  </a:schemeClr>
                </a:solidFill>
                <a:sym typeface="Arial" panose="020B0604020202020204" pitchFamily="34" charset="0"/>
              </a:rPr>
              <a:t>转换以提高对接效率；</a:t>
            </a:r>
            <a:endParaRPr lang="zh-CN" altLang="en-US" sz="1400" dirty="0">
              <a:solidFill>
                <a:schemeClr val="tx1">
                  <a:lumMod val="75000"/>
                  <a:lumOff val="25000"/>
                </a:schemeClr>
              </a:solidFill>
              <a:sym typeface="Arial" panose="020B0604020202020204" pitchFamily="34" charset="0"/>
            </a:endParaRPr>
          </a:p>
        </p:txBody>
      </p:sp>
      <p:sp>
        <p:nvSpPr>
          <p:cNvPr id="6" name="任意多边形 5"/>
          <p:cNvSpPr/>
          <p:nvPr>
            <p:custDataLst>
              <p:tags r:id="rId4"/>
            </p:custDataLst>
          </p:nvPr>
        </p:nvSpPr>
        <p:spPr>
          <a:xfrm>
            <a:off x="3208209"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500" dirty="0">
                <a:solidFill>
                  <a:schemeClr val="bg1"/>
                </a:solidFill>
                <a:latin typeface="+mj-lt"/>
                <a:ea typeface="+mj-ea"/>
                <a:cs typeface="+mj-cs"/>
              </a:rPr>
              <a:t>2</a:t>
            </a:r>
            <a:endParaRPr lang="en-US" altLang="zh-CN" sz="1500" dirty="0">
              <a:solidFill>
                <a:schemeClr val="bg1"/>
              </a:solidFill>
              <a:latin typeface="+mj-lt"/>
              <a:ea typeface="+mj-ea"/>
              <a:cs typeface="+mj-cs"/>
            </a:endParaRPr>
          </a:p>
        </p:txBody>
      </p:sp>
      <p:sp>
        <p:nvSpPr>
          <p:cNvPr id="7" name="TextBox 13"/>
          <p:cNvSpPr txBox="1"/>
          <p:nvPr>
            <p:custDataLst>
              <p:tags r:id="rId5"/>
            </p:custDataLst>
          </p:nvPr>
        </p:nvSpPr>
        <p:spPr>
          <a:xfrm>
            <a:off x="7395815" y="2102744"/>
            <a:ext cx="1662142" cy="1204473"/>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加强平台资源运营能力，丰富平台服务，提高用户沾性及平台获客影响力；</a:t>
            </a:r>
            <a:endParaRPr lang="zh-CN" altLang="en-US" sz="1400" dirty="0">
              <a:solidFill>
                <a:schemeClr val="tx1">
                  <a:lumMod val="75000"/>
                  <a:lumOff val="25000"/>
                </a:schemeClr>
              </a:solidFill>
              <a:sym typeface="Arial" panose="020B0604020202020204" pitchFamily="34" charset="0"/>
            </a:endParaRPr>
          </a:p>
        </p:txBody>
      </p:sp>
      <p:sp>
        <p:nvSpPr>
          <p:cNvPr id="8" name="任意多边形 7"/>
          <p:cNvSpPr/>
          <p:nvPr>
            <p:custDataLst>
              <p:tags r:id="rId6"/>
            </p:custDataLst>
          </p:nvPr>
        </p:nvSpPr>
        <p:spPr>
          <a:xfrm>
            <a:off x="6302521"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500" dirty="0">
                <a:solidFill>
                  <a:schemeClr val="bg1"/>
                </a:solidFill>
                <a:latin typeface="+mj-lt"/>
                <a:ea typeface="+mj-ea"/>
                <a:cs typeface="+mj-cs"/>
              </a:rPr>
              <a:t>3</a:t>
            </a:r>
            <a:endParaRPr lang="en-US" altLang="zh-CN" sz="1500" dirty="0">
              <a:solidFill>
                <a:schemeClr val="bg1"/>
              </a:solidFill>
              <a:latin typeface="+mj-lt"/>
              <a:ea typeface="+mj-ea"/>
              <a:cs typeface="+mj-cs"/>
            </a:endParaRPr>
          </a:p>
        </p:txBody>
      </p:sp>
      <p:sp>
        <p:nvSpPr>
          <p:cNvPr id="2" name="标题 1"/>
          <p:cNvSpPr>
            <a:spLocks noGrp="1"/>
          </p:cNvSpPr>
          <p:nvPr>
            <p:ph type="title"/>
            <p:custDataLst>
              <p:tags r:id="rId7"/>
            </p:custDataLst>
          </p:nvPr>
        </p:nvSpPr>
        <p:spPr>
          <a:xfrm>
            <a:off x="1896745" y="365125"/>
            <a:ext cx="5350510" cy="725170"/>
          </a:xfrm>
        </p:spPr>
        <p:txBody>
          <a:bodyPr vert="horz" wrap="square" lIns="68580" tIns="34290" rIns="68580" bIns="34290" rtlCol="0" anchor="ctr">
            <a:normAutofit/>
            <a:scene3d>
              <a:camera prst="orthographicFront"/>
              <a:lightRig rig="threePt" dir="t"/>
            </a:scene3d>
          </a:bodyPr>
          <a:lstStyle/>
          <a:p>
            <a:r>
              <a:rPr lang="zh-CN" altLang="en-US" sz="2800" b="1" dirty="0">
                <a:solidFill>
                  <a:schemeClr val="accent1"/>
                </a:solidFill>
                <a:effectLst>
                  <a:outerShdw blurRad="38100" dist="25400" dir="5400000" algn="ctr" rotWithShape="0">
                    <a:srgbClr val="6E747A">
                      <a:alpha val="43000"/>
                    </a:srgbClr>
                  </a:outerShdw>
                </a:effectLst>
              </a:rPr>
              <a:t>平台推广措施</a:t>
            </a:r>
            <a:r>
              <a:rPr lang="en-US" altLang="zh-CN" sz="2800" b="1" dirty="0">
                <a:solidFill>
                  <a:schemeClr val="accent1"/>
                </a:solidFill>
                <a:effectLst>
                  <a:outerShdw blurRad="38100" dist="25400" dir="5400000" algn="ctr" rotWithShape="0">
                    <a:srgbClr val="6E747A">
                      <a:alpha val="43000"/>
                    </a:srgbClr>
                  </a:outerShdw>
                </a:effectLst>
              </a:rPr>
              <a:t>——</a:t>
            </a:r>
            <a:r>
              <a:rPr lang="zh-CN" altLang="en-US" sz="2800" b="1" dirty="0">
                <a:solidFill>
                  <a:schemeClr val="accent1"/>
                </a:solidFill>
                <a:effectLst>
                  <a:outerShdw blurRad="38100" dist="25400" dir="5400000" algn="ctr" rotWithShape="0">
                    <a:srgbClr val="6E747A">
                      <a:alpha val="43000"/>
                    </a:srgbClr>
                  </a:outerShdw>
                </a:effectLst>
              </a:rPr>
              <a:t>公司层面</a:t>
            </a:r>
            <a:endParaRPr lang="zh-CN" altLang="en-US" sz="2800" b="1" dirty="0">
              <a:solidFill>
                <a:schemeClr val="accent1"/>
              </a:solidFill>
              <a:effectLst>
                <a:outerShdw blurRad="38100" dist="25400" dir="5400000" algn="ctr" rotWithShape="0">
                  <a:srgbClr val="6E747A">
                    <a:alpha val="43000"/>
                  </a:srgbClr>
                </a:outerShdw>
              </a:effectLst>
            </a:endParaRPr>
          </a:p>
        </p:txBody>
      </p:sp>
    </p:spTree>
    <p:custDataLst>
      <p:tags r:id="rId8"/>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3"/>
          <p:cNvSpPr txBox="1"/>
          <p:nvPr>
            <p:custDataLst>
              <p:tags r:id="rId1"/>
            </p:custDataLst>
          </p:nvPr>
        </p:nvSpPr>
        <p:spPr>
          <a:xfrm>
            <a:off x="1285875" y="2102485"/>
            <a:ext cx="1468755" cy="1204595"/>
          </a:xfrm>
          <a:prstGeom prst="rect">
            <a:avLst/>
          </a:prstGeom>
          <a:noFill/>
        </p:spPr>
        <p:txBody>
          <a:bodyPr wrap="square" lIns="0" tIns="0" rIns="0" bIns="0" rtlCol="0" anchor="ctr" anchorCtr="0">
            <a:normAutofit/>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公众宣传：</a:t>
            </a:r>
            <a:endParaRPr lang="zh-CN" altLang="en-US" sz="1400" dirty="0">
              <a:solidFill>
                <a:schemeClr val="tx1">
                  <a:lumMod val="75000"/>
                  <a:lumOff val="25000"/>
                </a:schemeClr>
              </a:solidFill>
              <a:sym typeface="Arial" panose="020B0604020202020204" pitchFamily="34" charset="0"/>
            </a:endParaRPr>
          </a:p>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利用官方宣传及推广渠道，如公益广告宣传；</a:t>
            </a:r>
            <a:endParaRPr lang="zh-CN" altLang="en-US" sz="1400" dirty="0">
              <a:solidFill>
                <a:schemeClr val="tx1">
                  <a:lumMod val="75000"/>
                  <a:lumOff val="25000"/>
                </a:schemeClr>
              </a:solidFill>
              <a:sym typeface="Arial" panose="020B0604020202020204" pitchFamily="34" charset="0"/>
            </a:endParaRPr>
          </a:p>
        </p:txBody>
      </p:sp>
      <p:sp>
        <p:nvSpPr>
          <p:cNvPr id="4" name="任意多边形 3"/>
          <p:cNvSpPr/>
          <p:nvPr>
            <p:custDataLst>
              <p:tags r:id="rId2"/>
            </p:custDataLst>
          </p:nvPr>
        </p:nvSpPr>
        <p:spPr>
          <a:xfrm>
            <a:off x="192637"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600" dirty="0">
                <a:solidFill>
                  <a:schemeClr val="bg1"/>
                </a:solidFill>
                <a:latin typeface="+mj-lt"/>
                <a:ea typeface="+mj-ea"/>
                <a:cs typeface="+mj-cs"/>
              </a:rPr>
              <a:t>1</a:t>
            </a:r>
            <a:endParaRPr lang="en-US" altLang="zh-CN" sz="1600" dirty="0">
              <a:solidFill>
                <a:schemeClr val="bg1"/>
              </a:solidFill>
              <a:latin typeface="+mj-lt"/>
              <a:ea typeface="+mj-ea"/>
              <a:cs typeface="+mj-cs"/>
            </a:endParaRPr>
          </a:p>
        </p:txBody>
      </p:sp>
      <p:sp>
        <p:nvSpPr>
          <p:cNvPr id="5" name="TextBox 13"/>
          <p:cNvSpPr txBox="1"/>
          <p:nvPr>
            <p:custDataLst>
              <p:tags r:id="rId3"/>
            </p:custDataLst>
          </p:nvPr>
        </p:nvSpPr>
        <p:spPr>
          <a:xfrm>
            <a:off x="4013835" y="2141220"/>
            <a:ext cx="1901190" cy="1204595"/>
          </a:xfrm>
          <a:prstGeom prst="rect">
            <a:avLst/>
          </a:prstGeom>
          <a:noFill/>
        </p:spPr>
        <p:txBody>
          <a:bodyPr wrap="square" lIns="0" tIns="0" rIns="0" bIns="0" rtlCol="0" anchor="ctr" anchorCtr="0">
            <a:normAutofit lnSpcReduction="20000"/>
          </a:bodyPr>
          <a:lstStyle/>
          <a:p>
            <a:pPr defTabSz="1216660">
              <a:lnSpc>
                <a:spcPct val="120000"/>
              </a:lnSpc>
              <a:spcBef>
                <a:spcPct val="20000"/>
              </a:spcBef>
              <a:defRPr/>
            </a:pPr>
            <a:r>
              <a:rPr lang="zh-CN" sz="1400" dirty="0">
                <a:solidFill>
                  <a:schemeClr val="tx1">
                    <a:lumMod val="75000"/>
                    <a:lumOff val="25000"/>
                  </a:schemeClr>
                </a:solidFill>
                <a:sym typeface="Arial" panose="020B0604020202020204" pitchFamily="34" charset="0"/>
              </a:rPr>
              <a:t>渠道推广：</a:t>
            </a:r>
            <a:endParaRPr lang="zh-CN" sz="1400" dirty="0">
              <a:solidFill>
                <a:schemeClr val="tx1">
                  <a:lumMod val="75000"/>
                  <a:lumOff val="25000"/>
                </a:schemeClr>
              </a:solidFill>
              <a:sym typeface="Arial" panose="020B0604020202020204" pitchFamily="34" charset="0"/>
            </a:endParaRPr>
          </a:p>
          <a:p>
            <a:pPr defTabSz="1216660">
              <a:lnSpc>
                <a:spcPct val="120000"/>
              </a:lnSpc>
              <a:spcBef>
                <a:spcPct val="20000"/>
              </a:spcBef>
              <a:defRPr/>
            </a:pPr>
            <a:r>
              <a:rPr lang="zh-CN" sz="1400" dirty="0">
                <a:solidFill>
                  <a:schemeClr val="tx1">
                    <a:lumMod val="75000"/>
                    <a:lumOff val="25000"/>
                  </a:schemeClr>
                </a:solidFill>
                <a:sym typeface="Arial" panose="020B0604020202020204" pitchFamily="34" charset="0"/>
              </a:rPr>
              <a:t>发起健康深圳月活动，让政府各部门、各渠道商（微信、支付宝、平安等）参与宣传推广</a:t>
            </a:r>
            <a:r>
              <a:rPr lang="zh-CN" altLang="en-US" sz="1400" dirty="0">
                <a:solidFill>
                  <a:schemeClr val="tx1">
                    <a:lumMod val="75000"/>
                    <a:lumOff val="25000"/>
                  </a:schemeClr>
                </a:solidFill>
                <a:sym typeface="Arial" panose="020B0604020202020204" pitchFamily="34" charset="0"/>
              </a:rPr>
              <a:t>；</a:t>
            </a:r>
            <a:endParaRPr lang="zh-CN" altLang="en-US" sz="1400" dirty="0">
              <a:solidFill>
                <a:schemeClr val="tx1">
                  <a:lumMod val="75000"/>
                  <a:lumOff val="25000"/>
                </a:schemeClr>
              </a:solidFill>
              <a:sym typeface="Arial" panose="020B0604020202020204" pitchFamily="34" charset="0"/>
            </a:endParaRPr>
          </a:p>
        </p:txBody>
      </p:sp>
      <p:sp>
        <p:nvSpPr>
          <p:cNvPr id="6" name="任意多边形 5"/>
          <p:cNvSpPr/>
          <p:nvPr>
            <p:custDataLst>
              <p:tags r:id="rId4"/>
            </p:custDataLst>
          </p:nvPr>
        </p:nvSpPr>
        <p:spPr>
          <a:xfrm>
            <a:off x="2921189"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500" dirty="0">
                <a:solidFill>
                  <a:schemeClr val="bg1"/>
                </a:solidFill>
                <a:latin typeface="+mj-lt"/>
                <a:ea typeface="+mj-ea"/>
                <a:cs typeface="+mj-cs"/>
              </a:rPr>
              <a:t>2</a:t>
            </a:r>
            <a:endParaRPr lang="en-US" altLang="zh-CN" sz="1500" dirty="0">
              <a:solidFill>
                <a:schemeClr val="bg1"/>
              </a:solidFill>
              <a:latin typeface="+mj-lt"/>
              <a:ea typeface="+mj-ea"/>
              <a:cs typeface="+mj-cs"/>
            </a:endParaRPr>
          </a:p>
        </p:txBody>
      </p:sp>
      <p:sp>
        <p:nvSpPr>
          <p:cNvPr id="7" name="TextBox 13"/>
          <p:cNvSpPr txBox="1"/>
          <p:nvPr>
            <p:custDataLst>
              <p:tags r:id="rId5"/>
            </p:custDataLst>
          </p:nvPr>
        </p:nvSpPr>
        <p:spPr>
          <a:xfrm>
            <a:off x="7108795" y="2102744"/>
            <a:ext cx="1662142" cy="1204473"/>
          </a:xfrm>
          <a:prstGeom prst="rect">
            <a:avLst/>
          </a:prstGeom>
          <a:noFill/>
        </p:spPr>
        <p:txBody>
          <a:bodyPr wrap="square" lIns="0" tIns="0" rIns="0" bIns="0" rtlCol="0" anchor="ctr" anchorCtr="0">
            <a:normAutofit lnSpcReduction="20000"/>
          </a:bodyPr>
          <a:lstStyle/>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资源组织：</a:t>
            </a:r>
            <a:endParaRPr lang="zh-CN" altLang="en-US" sz="1400" dirty="0">
              <a:solidFill>
                <a:schemeClr val="tx1">
                  <a:lumMod val="75000"/>
                  <a:lumOff val="25000"/>
                </a:schemeClr>
              </a:solidFill>
              <a:sym typeface="Arial" panose="020B0604020202020204" pitchFamily="34" charset="0"/>
            </a:endParaRPr>
          </a:p>
          <a:p>
            <a:pPr defTabSz="1216660">
              <a:lnSpc>
                <a:spcPct val="120000"/>
              </a:lnSpc>
              <a:spcBef>
                <a:spcPct val="20000"/>
              </a:spcBef>
              <a:defRPr/>
            </a:pPr>
            <a:r>
              <a:rPr lang="zh-CN" altLang="en-US" sz="1400" dirty="0">
                <a:solidFill>
                  <a:schemeClr val="tx1">
                    <a:lumMod val="75000"/>
                    <a:lumOff val="25000"/>
                  </a:schemeClr>
                </a:solidFill>
                <a:sym typeface="Arial" panose="020B0604020202020204" pitchFamily="34" charset="0"/>
              </a:rPr>
              <a:t>加强组织医疗健康服务机构服务资源上平台，丰富平台资源服务，创新服务模式；</a:t>
            </a:r>
            <a:endParaRPr lang="zh-CN" altLang="en-US" sz="1400" dirty="0">
              <a:solidFill>
                <a:schemeClr val="tx1">
                  <a:lumMod val="75000"/>
                  <a:lumOff val="25000"/>
                </a:schemeClr>
              </a:solidFill>
              <a:sym typeface="Arial" panose="020B0604020202020204" pitchFamily="34" charset="0"/>
            </a:endParaRPr>
          </a:p>
        </p:txBody>
      </p:sp>
      <p:sp>
        <p:nvSpPr>
          <p:cNvPr id="8" name="任意多边形 7"/>
          <p:cNvSpPr/>
          <p:nvPr>
            <p:custDataLst>
              <p:tags r:id="rId6"/>
            </p:custDataLst>
          </p:nvPr>
        </p:nvSpPr>
        <p:spPr>
          <a:xfrm>
            <a:off x="6015501" y="2102744"/>
            <a:ext cx="937298" cy="1204473"/>
          </a:xfrm>
          <a:custGeom>
            <a:avLst/>
            <a:gdLst>
              <a:gd name="connsiteX0" fmla="*/ 0 w 1249730"/>
              <a:gd name="connsiteY0" fmla="*/ 0 h 1605964"/>
              <a:gd name="connsiteX1" fmla="*/ 1249730 w 1249730"/>
              <a:gd name="connsiteY1" fmla="*/ 337427 h 1605964"/>
              <a:gd name="connsiteX2" fmla="*/ 1249730 w 1249730"/>
              <a:gd name="connsiteY2" fmla="*/ 1268537 h 1605964"/>
              <a:gd name="connsiteX3" fmla="*/ 0 w 1249730"/>
              <a:gd name="connsiteY3" fmla="*/ 1605964 h 1605964"/>
            </a:gdLst>
            <a:ahLst/>
            <a:cxnLst>
              <a:cxn ang="0">
                <a:pos x="connsiteX0" y="connsiteY0"/>
              </a:cxn>
              <a:cxn ang="0">
                <a:pos x="connsiteX1" y="connsiteY1"/>
              </a:cxn>
              <a:cxn ang="0">
                <a:pos x="connsiteX2" y="connsiteY2"/>
              </a:cxn>
              <a:cxn ang="0">
                <a:pos x="connsiteX3" y="connsiteY3"/>
              </a:cxn>
            </a:cxnLst>
            <a:rect l="l" t="t" r="r" b="b"/>
            <a:pathLst>
              <a:path w="1249730" h="1605964">
                <a:moveTo>
                  <a:pt x="0" y="0"/>
                </a:moveTo>
                <a:lnTo>
                  <a:pt x="1249730" y="337427"/>
                </a:lnTo>
                <a:lnTo>
                  <a:pt x="1249730" y="1268537"/>
                </a:lnTo>
                <a:lnTo>
                  <a:pt x="0" y="16059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500" dirty="0">
                <a:solidFill>
                  <a:schemeClr val="bg1"/>
                </a:solidFill>
                <a:latin typeface="+mj-lt"/>
                <a:ea typeface="+mj-ea"/>
                <a:cs typeface="+mj-cs"/>
              </a:rPr>
              <a:t>3</a:t>
            </a:r>
            <a:endParaRPr lang="en-US" altLang="zh-CN" sz="1500" dirty="0">
              <a:solidFill>
                <a:schemeClr val="bg1"/>
              </a:solidFill>
              <a:latin typeface="+mj-lt"/>
              <a:ea typeface="+mj-ea"/>
              <a:cs typeface="+mj-cs"/>
            </a:endParaRPr>
          </a:p>
        </p:txBody>
      </p:sp>
      <p:sp>
        <p:nvSpPr>
          <p:cNvPr id="2" name="标题 1"/>
          <p:cNvSpPr>
            <a:spLocks noGrp="1"/>
          </p:cNvSpPr>
          <p:nvPr>
            <p:ph type="title"/>
            <p:custDataLst>
              <p:tags r:id="rId7"/>
            </p:custDataLst>
          </p:nvPr>
        </p:nvSpPr>
        <p:spPr>
          <a:xfrm>
            <a:off x="1896745" y="365125"/>
            <a:ext cx="5350510" cy="725170"/>
          </a:xfrm>
        </p:spPr>
        <p:txBody>
          <a:bodyPr vert="horz" wrap="square" lIns="68580" tIns="34290" rIns="68580" bIns="34290" rtlCol="0" anchor="ctr">
            <a:normAutofit/>
            <a:scene3d>
              <a:camera prst="orthographicFront"/>
              <a:lightRig rig="threePt" dir="t"/>
            </a:scene3d>
          </a:bodyPr>
          <a:lstStyle/>
          <a:p>
            <a:r>
              <a:rPr lang="zh-CN" altLang="en-US" sz="2800" b="1" dirty="0">
                <a:solidFill>
                  <a:schemeClr val="accent1"/>
                </a:solidFill>
                <a:effectLst>
                  <a:outerShdw blurRad="38100" dist="25400" dir="5400000" algn="ctr" rotWithShape="0">
                    <a:srgbClr val="6E747A">
                      <a:alpha val="43000"/>
                    </a:srgbClr>
                  </a:outerShdw>
                </a:effectLst>
              </a:rPr>
              <a:t>平台推广措施</a:t>
            </a:r>
            <a:r>
              <a:rPr lang="en-US" altLang="zh-CN" sz="2800" b="1" dirty="0">
                <a:solidFill>
                  <a:schemeClr val="accent1"/>
                </a:solidFill>
                <a:effectLst>
                  <a:outerShdw blurRad="38100" dist="25400" dir="5400000" algn="ctr" rotWithShape="0">
                    <a:srgbClr val="6E747A">
                      <a:alpha val="43000"/>
                    </a:srgbClr>
                  </a:outerShdw>
                </a:effectLst>
              </a:rPr>
              <a:t>——</a:t>
            </a:r>
            <a:r>
              <a:rPr lang="zh-CN" altLang="en-US" sz="2800" b="1" dirty="0">
                <a:solidFill>
                  <a:schemeClr val="accent1"/>
                </a:solidFill>
                <a:effectLst>
                  <a:outerShdw blurRad="38100" dist="25400" dir="5400000" algn="ctr" rotWithShape="0">
                    <a:srgbClr val="6E747A">
                      <a:alpha val="43000"/>
                    </a:srgbClr>
                  </a:outerShdw>
                </a:effectLst>
              </a:rPr>
              <a:t>政策层面</a:t>
            </a:r>
            <a:endParaRPr lang="zh-CN" altLang="en-US" sz="2800" b="1" dirty="0">
              <a:solidFill>
                <a:schemeClr val="accent1"/>
              </a:solidFill>
              <a:effectLst>
                <a:outerShdw blurRad="38100" dist="25400" dir="5400000" algn="ctr" rotWithShape="0">
                  <a:srgbClr val="6E747A">
                    <a:alpha val="43000"/>
                  </a:srgbClr>
                </a:outerShdw>
              </a:effectLst>
            </a:endParaRPr>
          </a:p>
        </p:txBody>
      </p:sp>
    </p:spTree>
    <p:custDataLst>
      <p:tags r:id="rId8"/>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420110" y="1924685"/>
            <a:ext cx="3002280" cy="622935"/>
          </a:xfrm>
          <a:prstGeom prst="rect">
            <a:avLst/>
          </a:prstGeom>
        </p:spPr>
        <p:txBody>
          <a:bodyPr vert="horz" lIns="67500" tIns="35100" rIns="67500" bIns="351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zh-CN" altLang="en-US" sz="3000" smtClean="0"/>
              <a:t>平台展望</a:t>
            </a:r>
            <a:endParaRPr lang="zh-CN" altLang="en-US" sz="3000" smtClean="0"/>
          </a:p>
        </p:txBody>
      </p:sp>
      <p:sp>
        <p:nvSpPr>
          <p:cNvPr id="4" name="文本框 3"/>
          <p:cNvSpPr txBox="1"/>
          <p:nvPr>
            <p:custDataLst>
              <p:tags r:id="rId2"/>
            </p:custDataLst>
          </p:nvPr>
        </p:nvSpPr>
        <p:spPr>
          <a:xfrm>
            <a:off x="2283545" y="1908481"/>
            <a:ext cx="1081065" cy="1084913"/>
          </a:xfrm>
          <a:prstGeom prst="rect">
            <a:avLst/>
          </a:prstGeom>
          <a:noFill/>
        </p:spPr>
        <p:txBody>
          <a:bodyPr wrap="none" lIns="67500" tIns="35100" rIns="67500" bIns="351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sz="6600" smtClean="0">
                <a:ea typeface="+mn-ea"/>
              </a:rPr>
              <a:t>04</a:t>
            </a:r>
            <a:endParaRPr lang="en-US" altLang="zh-CN" sz="6600" smtClean="0">
              <a:ea typeface="+mn-ea"/>
            </a:endParaRPr>
          </a:p>
        </p:txBody>
      </p:sp>
    </p:spTree>
    <p:custDataLst>
      <p:tags r:id="rId3"/>
    </p:custData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5317847" y="1152143"/>
            <a:ext cx="3573182" cy="3714552"/>
            <a:chOff x="6323382" y="1230121"/>
            <a:chExt cx="4764242" cy="4952736"/>
          </a:xfrm>
        </p:grpSpPr>
        <p:grpSp>
          <p:nvGrpSpPr>
            <p:cNvPr id="24" name="组合 68"/>
            <p:cNvGrpSpPr/>
            <p:nvPr/>
          </p:nvGrpSpPr>
          <p:grpSpPr>
            <a:xfrm>
              <a:off x="7891323" y="2905728"/>
              <a:ext cx="1971346" cy="1875140"/>
              <a:chOff x="5929313" y="3817937"/>
              <a:chExt cx="1854201" cy="1763712"/>
            </a:xfrm>
            <a:solidFill>
              <a:schemeClr val="accent1"/>
            </a:solidFill>
          </p:grpSpPr>
          <p:sp>
            <p:nvSpPr>
              <p:cNvPr id="25" name="Freeform 30"/>
              <p:cNvSpPr/>
              <p:nvPr>
                <p:custDataLst>
                  <p:tags r:id="rId2"/>
                </p:custDataLst>
              </p:nvPr>
            </p:nvSpPr>
            <p:spPr bwMode="auto">
              <a:xfrm>
                <a:off x="6369051" y="3825874"/>
                <a:ext cx="395288" cy="187325"/>
              </a:xfrm>
              <a:custGeom>
                <a:avLst/>
                <a:gdLst>
                  <a:gd name="T0" fmla="*/ 0 w 105"/>
                  <a:gd name="T1" fmla="*/ 40 h 50"/>
                  <a:gd name="T2" fmla="*/ 105 w 105"/>
                  <a:gd name="T3" fmla="*/ 0 h 50"/>
                  <a:gd name="T4" fmla="*/ 95 w 105"/>
                  <a:gd name="T5" fmla="*/ 40 h 50"/>
                  <a:gd name="T6" fmla="*/ 75 w 105"/>
                  <a:gd name="T7" fmla="*/ 50 h 50"/>
                  <a:gd name="T8" fmla="*/ 0 w 105"/>
                  <a:gd name="T9" fmla="*/ 40 h 50"/>
                </a:gdLst>
                <a:ahLst/>
                <a:cxnLst>
                  <a:cxn ang="0">
                    <a:pos x="T0" y="T1"/>
                  </a:cxn>
                  <a:cxn ang="0">
                    <a:pos x="T2" y="T3"/>
                  </a:cxn>
                  <a:cxn ang="0">
                    <a:pos x="T4" y="T5"/>
                  </a:cxn>
                  <a:cxn ang="0">
                    <a:pos x="T6" y="T7"/>
                  </a:cxn>
                  <a:cxn ang="0">
                    <a:pos x="T8" y="T9"/>
                  </a:cxn>
                </a:cxnLst>
                <a:rect l="0" t="0" r="r" b="b"/>
                <a:pathLst>
                  <a:path w="105" h="50">
                    <a:moveTo>
                      <a:pt x="0" y="40"/>
                    </a:moveTo>
                    <a:cubicBezTo>
                      <a:pt x="32" y="20"/>
                      <a:pt x="67" y="5"/>
                      <a:pt x="105" y="0"/>
                    </a:cubicBezTo>
                    <a:cubicBezTo>
                      <a:pt x="101" y="13"/>
                      <a:pt x="98" y="27"/>
                      <a:pt x="95" y="40"/>
                    </a:cubicBezTo>
                    <a:cubicBezTo>
                      <a:pt x="88" y="41"/>
                      <a:pt x="81" y="45"/>
                      <a:pt x="75" y="50"/>
                    </a:cubicBezTo>
                    <a:cubicBezTo>
                      <a:pt x="50" y="46"/>
                      <a:pt x="25" y="43"/>
                      <a:pt x="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31"/>
              <p:cNvSpPr/>
              <p:nvPr>
                <p:custDataLst>
                  <p:tags r:id="rId3"/>
                </p:custDataLst>
              </p:nvPr>
            </p:nvSpPr>
            <p:spPr bwMode="auto">
              <a:xfrm>
                <a:off x="6783388" y="3817937"/>
                <a:ext cx="288925" cy="176212"/>
              </a:xfrm>
              <a:custGeom>
                <a:avLst/>
                <a:gdLst>
                  <a:gd name="T0" fmla="*/ 11 w 77"/>
                  <a:gd name="T1" fmla="*/ 2 h 47"/>
                  <a:gd name="T2" fmla="*/ 77 w 77"/>
                  <a:gd name="T3" fmla="*/ 8 h 47"/>
                  <a:gd name="T4" fmla="*/ 0 w 77"/>
                  <a:gd name="T5" fmla="*/ 47 h 47"/>
                  <a:gd name="T6" fmla="*/ 11 w 77"/>
                  <a:gd name="T7" fmla="*/ 2 h 47"/>
                </a:gdLst>
                <a:ahLst/>
                <a:cxnLst>
                  <a:cxn ang="0">
                    <a:pos x="T0" y="T1"/>
                  </a:cxn>
                  <a:cxn ang="0">
                    <a:pos x="T2" y="T3"/>
                  </a:cxn>
                  <a:cxn ang="0">
                    <a:pos x="T4" y="T5"/>
                  </a:cxn>
                  <a:cxn ang="0">
                    <a:pos x="T6" y="T7"/>
                  </a:cxn>
                </a:cxnLst>
                <a:rect l="0" t="0" r="r" b="b"/>
                <a:pathLst>
                  <a:path w="77" h="47">
                    <a:moveTo>
                      <a:pt x="11" y="2"/>
                    </a:moveTo>
                    <a:cubicBezTo>
                      <a:pt x="33" y="0"/>
                      <a:pt x="56" y="2"/>
                      <a:pt x="77" y="8"/>
                    </a:cubicBezTo>
                    <a:cubicBezTo>
                      <a:pt x="50" y="18"/>
                      <a:pt x="24" y="30"/>
                      <a:pt x="0" y="47"/>
                    </a:cubicBezTo>
                    <a:cubicBezTo>
                      <a:pt x="3" y="31"/>
                      <a:pt x="7" y="16"/>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33"/>
              <p:cNvSpPr/>
              <p:nvPr>
                <p:custDataLst>
                  <p:tags r:id="rId4"/>
                </p:custDataLst>
              </p:nvPr>
            </p:nvSpPr>
            <p:spPr bwMode="auto">
              <a:xfrm>
                <a:off x="6802438" y="3878262"/>
                <a:ext cx="661988" cy="511175"/>
              </a:xfrm>
              <a:custGeom>
                <a:avLst/>
                <a:gdLst>
                  <a:gd name="T0" fmla="*/ 0 w 176"/>
                  <a:gd name="T1" fmla="*/ 45 h 136"/>
                  <a:gd name="T2" fmla="*/ 100 w 176"/>
                  <a:gd name="T3" fmla="*/ 0 h 136"/>
                  <a:gd name="T4" fmla="*/ 172 w 176"/>
                  <a:gd name="T5" fmla="*/ 44 h 136"/>
                  <a:gd name="T6" fmla="*/ 170 w 176"/>
                  <a:gd name="T7" fmla="*/ 136 h 136"/>
                  <a:gd name="T8" fmla="*/ 147 w 176"/>
                  <a:gd name="T9" fmla="*/ 117 h 136"/>
                  <a:gd name="T10" fmla="*/ 0 w 176"/>
                  <a:gd name="T11" fmla="*/ 45 h 136"/>
                </a:gdLst>
                <a:ahLst/>
                <a:cxnLst>
                  <a:cxn ang="0">
                    <a:pos x="T0" y="T1"/>
                  </a:cxn>
                  <a:cxn ang="0">
                    <a:pos x="T2" y="T3"/>
                  </a:cxn>
                  <a:cxn ang="0">
                    <a:pos x="T4" y="T5"/>
                  </a:cxn>
                  <a:cxn ang="0">
                    <a:pos x="T6" y="T7"/>
                  </a:cxn>
                  <a:cxn ang="0">
                    <a:pos x="T8" y="T9"/>
                  </a:cxn>
                  <a:cxn ang="0">
                    <a:pos x="T10" y="T11"/>
                  </a:cxn>
                </a:cxnLst>
                <a:rect l="0" t="0" r="r" b="b"/>
                <a:pathLst>
                  <a:path w="176" h="136">
                    <a:moveTo>
                      <a:pt x="0" y="45"/>
                    </a:moveTo>
                    <a:cubicBezTo>
                      <a:pt x="30" y="24"/>
                      <a:pt x="64" y="9"/>
                      <a:pt x="100" y="0"/>
                    </a:cubicBezTo>
                    <a:cubicBezTo>
                      <a:pt x="127" y="9"/>
                      <a:pt x="151" y="25"/>
                      <a:pt x="172" y="44"/>
                    </a:cubicBezTo>
                    <a:cubicBezTo>
                      <a:pt x="172" y="75"/>
                      <a:pt x="176" y="106"/>
                      <a:pt x="170" y="136"/>
                    </a:cubicBezTo>
                    <a:cubicBezTo>
                      <a:pt x="161" y="131"/>
                      <a:pt x="155" y="123"/>
                      <a:pt x="147" y="117"/>
                    </a:cubicBezTo>
                    <a:cubicBezTo>
                      <a:pt x="105" y="82"/>
                      <a:pt x="53" y="60"/>
                      <a:pt x="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34"/>
              <p:cNvSpPr/>
              <p:nvPr>
                <p:custDataLst>
                  <p:tags r:id="rId5"/>
                </p:custDataLst>
              </p:nvPr>
            </p:nvSpPr>
            <p:spPr bwMode="auto">
              <a:xfrm>
                <a:off x="6113463" y="4032249"/>
                <a:ext cx="541338" cy="782637"/>
              </a:xfrm>
              <a:custGeom>
                <a:avLst/>
                <a:gdLst>
                  <a:gd name="T0" fmla="*/ 0 w 144"/>
                  <a:gd name="T1" fmla="*/ 62 h 208"/>
                  <a:gd name="T2" fmla="*/ 48 w 144"/>
                  <a:gd name="T3" fmla="*/ 2 h 208"/>
                  <a:gd name="T4" fmla="*/ 140 w 144"/>
                  <a:gd name="T5" fmla="*/ 10 h 208"/>
                  <a:gd name="T6" fmla="*/ 128 w 144"/>
                  <a:gd name="T7" fmla="*/ 34 h 208"/>
                  <a:gd name="T8" fmla="*/ 46 w 144"/>
                  <a:gd name="T9" fmla="*/ 208 h 208"/>
                  <a:gd name="T10" fmla="*/ 0 w 144"/>
                  <a:gd name="T11" fmla="*/ 62 h 208"/>
                </a:gdLst>
                <a:ahLst/>
                <a:cxnLst>
                  <a:cxn ang="0">
                    <a:pos x="T0" y="T1"/>
                  </a:cxn>
                  <a:cxn ang="0">
                    <a:pos x="T2" y="T3"/>
                  </a:cxn>
                  <a:cxn ang="0">
                    <a:pos x="T4" y="T5"/>
                  </a:cxn>
                  <a:cxn ang="0">
                    <a:pos x="T6" y="T7"/>
                  </a:cxn>
                  <a:cxn ang="0">
                    <a:pos x="T8" y="T9"/>
                  </a:cxn>
                  <a:cxn ang="0">
                    <a:pos x="T10" y="T11"/>
                  </a:cxn>
                </a:cxnLst>
                <a:rect l="0" t="0" r="r" b="b"/>
                <a:pathLst>
                  <a:path w="144" h="208">
                    <a:moveTo>
                      <a:pt x="0" y="62"/>
                    </a:moveTo>
                    <a:cubicBezTo>
                      <a:pt x="12" y="39"/>
                      <a:pt x="29" y="19"/>
                      <a:pt x="48" y="2"/>
                    </a:cubicBezTo>
                    <a:cubicBezTo>
                      <a:pt x="79" y="0"/>
                      <a:pt x="110" y="5"/>
                      <a:pt x="140" y="10"/>
                    </a:cubicBezTo>
                    <a:cubicBezTo>
                      <a:pt x="144" y="21"/>
                      <a:pt x="134" y="27"/>
                      <a:pt x="128" y="34"/>
                    </a:cubicBezTo>
                    <a:cubicBezTo>
                      <a:pt x="84" y="82"/>
                      <a:pt x="60" y="145"/>
                      <a:pt x="46" y="208"/>
                    </a:cubicBezTo>
                    <a:cubicBezTo>
                      <a:pt x="16" y="166"/>
                      <a:pt x="2" y="113"/>
                      <a:pt x="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37"/>
              <p:cNvSpPr/>
              <p:nvPr>
                <p:custDataLst>
                  <p:tags r:id="rId6"/>
                </p:custDataLst>
              </p:nvPr>
            </p:nvSpPr>
            <p:spPr bwMode="auto">
              <a:xfrm>
                <a:off x="6750051" y="4108449"/>
                <a:ext cx="673100" cy="923925"/>
              </a:xfrm>
              <a:custGeom>
                <a:avLst/>
                <a:gdLst>
                  <a:gd name="T0" fmla="*/ 6 w 179"/>
                  <a:gd name="T1" fmla="*/ 42 h 246"/>
                  <a:gd name="T2" fmla="*/ 14 w 179"/>
                  <a:gd name="T3" fmla="*/ 0 h 246"/>
                  <a:gd name="T4" fmla="*/ 170 w 179"/>
                  <a:gd name="T5" fmla="*/ 84 h 246"/>
                  <a:gd name="T6" fmla="*/ 179 w 179"/>
                  <a:gd name="T7" fmla="*/ 116 h 246"/>
                  <a:gd name="T8" fmla="*/ 132 w 179"/>
                  <a:gd name="T9" fmla="*/ 246 h 246"/>
                  <a:gd name="T10" fmla="*/ 114 w 179"/>
                  <a:gd name="T11" fmla="*/ 246 h 246"/>
                  <a:gd name="T12" fmla="*/ 6 w 179"/>
                  <a:gd name="T13" fmla="*/ 42 h 246"/>
                </a:gdLst>
                <a:ahLst/>
                <a:cxnLst>
                  <a:cxn ang="0">
                    <a:pos x="T0" y="T1"/>
                  </a:cxn>
                  <a:cxn ang="0">
                    <a:pos x="T2" y="T3"/>
                  </a:cxn>
                  <a:cxn ang="0">
                    <a:pos x="T4" y="T5"/>
                  </a:cxn>
                  <a:cxn ang="0">
                    <a:pos x="T6" y="T7"/>
                  </a:cxn>
                  <a:cxn ang="0">
                    <a:pos x="T8" y="T9"/>
                  </a:cxn>
                  <a:cxn ang="0">
                    <a:pos x="T10" y="T11"/>
                  </a:cxn>
                  <a:cxn ang="0">
                    <a:pos x="T12" y="T13"/>
                  </a:cxn>
                </a:cxnLst>
                <a:rect l="0" t="0" r="r" b="b"/>
                <a:pathLst>
                  <a:path w="179" h="246">
                    <a:moveTo>
                      <a:pt x="6" y="42"/>
                    </a:moveTo>
                    <a:cubicBezTo>
                      <a:pt x="6" y="28"/>
                      <a:pt x="0" y="10"/>
                      <a:pt x="14" y="0"/>
                    </a:cubicBezTo>
                    <a:cubicBezTo>
                      <a:pt x="71" y="16"/>
                      <a:pt x="127" y="42"/>
                      <a:pt x="170" y="84"/>
                    </a:cubicBezTo>
                    <a:cubicBezTo>
                      <a:pt x="168" y="96"/>
                      <a:pt x="170" y="108"/>
                      <a:pt x="179" y="116"/>
                    </a:cubicBezTo>
                    <a:cubicBezTo>
                      <a:pt x="171" y="161"/>
                      <a:pt x="156" y="206"/>
                      <a:pt x="132" y="246"/>
                    </a:cubicBezTo>
                    <a:cubicBezTo>
                      <a:pt x="126" y="246"/>
                      <a:pt x="120" y="246"/>
                      <a:pt x="114" y="246"/>
                    </a:cubicBezTo>
                    <a:cubicBezTo>
                      <a:pt x="57" y="192"/>
                      <a:pt x="13" y="121"/>
                      <a:pt x="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Freeform 38"/>
              <p:cNvSpPr/>
              <p:nvPr>
                <p:custDataLst>
                  <p:tags r:id="rId7"/>
                </p:custDataLst>
              </p:nvPr>
            </p:nvSpPr>
            <p:spPr bwMode="auto">
              <a:xfrm>
                <a:off x="7505701" y="4103687"/>
                <a:ext cx="277813" cy="766762"/>
              </a:xfrm>
              <a:custGeom>
                <a:avLst/>
                <a:gdLst>
                  <a:gd name="T0" fmla="*/ 2 w 74"/>
                  <a:gd name="T1" fmla="*/ 0 h 204"/>
                  <a:gd name="T2" fmla="*/ 57 w 74"/>
                  <a:gd name="T3" fmla="*/ 204 h 204"/>
                  <a:gd name="T4" fmla="*/ 11 w 74"/>
                  <a:gd name="T5" fmla="*/ 110 h 204"/>
                  <a:gd name="T6" fmla="*/ 0 w 74"/>
                  <a:gd name="T7" fmla="*/ 74 h 204"/>
                  <a:gd name="T8" fmla="*/ 2 w 74"/>
                  <a:gd name="T9" fmla="*/ 0 h 204"/>
                </a:gdLst>
                <a:ahLst/>
                <a:cxnLst>
                  <a:cxn ang="0">
                    <a:pos x="T0" y="T1"/>
                  </a:cxn>
                  <a:cxn ang="0">
                    <a:pos x="T2" y="T3"/>
                  </a:cxn>
                  <a:cxn ang="0">
                    <a:pos x="T4" y="T5"/>
                  </a:cxn>
                  <a:cxn ang="0">
                    <a:pos x="T6" y="T7"/>
                  </a:cxn>
                  <a:cxn ang="0">
                    <a:pos x="T8" y="T9"/>
                  </a:cxn>
                </a:cxnLst>
                <a:rect l="0" t="0" r="r" b="b"/>
                <a:pathLst>
                  <a:path w="74" h="204">
                    <a:moveTo>
                      <a:pt x="2" y="0"/>
                    </a:moveTo>
                    <a:cubicBezTo>
                      <a:pt x="51" y="54"/>
                      <a:pt x="74" y="132"/>
                      <a:pt x="57" y="204"/>
                    </a:cubicBezTo>
                    <a:cubicBezTo>
                      <a:pt x="47" y="170"/>
                      <a:pt x="31" y="138"/>
                      <a:pt x="11" y="110"/>
                    </a:cubicBezTo>
                    <a:cubicBezTo>
                      <a:pt x="18" y="97"/>
                      <a:pt x="12" y="81"/>
                      <a:pt x="0" y="74"/>
                    </a:cubicBezTo>
                    <a:cubicBezTo>
                      <a:pt x="2" y="49"/>
                      <a:pt x="2" y="2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41"/>
              <p:cNvSpPr/>
              <p:nvPr>
                <p:custDataLst>
                  <p:tags r:id="rId8"/>
                </p:custDataLst>
              </p:nvPr>
            </p:nvSpPr>
            <p:spPr bwMode="auto">
              <a:xfrm>
                <a:off x="6351588" y="4141787"/>
                <a:ext cx="796925" cy="1157287"/>
              </a:xfrm>
              <a:custGeom>
                <a:avLst/>
                <a:gdLst>
                  <a:gd name="T0" fmla="*/ 83 w 212"/>
                  <a:gd name="T1" fmla="*/ 7 h 308"/>
                  <a:gd name="T2" fmla="*/ 96 w 212"/>
                  <a:gd name="T3" fmla="*/ 0 h 308"/>
                  <a:gd name="T4" fmla="*/ 158 w 212"/>
                  <a:gd name="T5" fmla="*/ 189 h 308"/>
                  <a:gd name="T6" fmla="*/ 208 w 212"/>
                  <a:gd name="T7" fmla="*/ 247 h 308"/>
                  <a:gd name="T8" fmla="*/ 212 w 212"/>
                  <a:gd name="T9" fmla="*/ 273 h 308"/>
                  <a:gd name="T10" fmla="*/ 180 w 212"/>
                  <a:gd name="T11" fmla="*/ 304 h 308"/>
                  <a:gd name="T12" fmla="*/ 151 w 212"/>
                  <a:gd name="T13" fmla="*/ 308 h 308"/>
                  <a:gd name="T14" fmla="*/ 8 w 212"/>
                  <a:gd name="T15" fmla="*/ 211 h 308"/>
                  <a:gd name="T16" fmla="*/ 0 w 212"/>
                  <a:gd name="T17" fmla="*/ 178 h 308"/>
                  <a:gd name="T18" fmla="*/ 83 w 212"/>
                  <a:gd name="T19" fmla="*/ 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308">
                    <a:moveTo>
                      <a:pt x="83" y="7"/>
                    </a:moveTo>
                    <a:cubicBezTo>
                      <a:pt x="86" y="3"/>
                      <a:pt x="91" y="1"/>
                      <a:pt x="96" y="0"/>
                    </a:cubicBezTo>
                    <a:cubicBezTo>
                      <a:pt x="95" y="68"/>
                      <a:pt x="118" y="135"/>
                      <a:pt x="158" y="189"/>
                    </a:cubicBezTo>
                    <a:cubicBezTo>
                      <a:pt x="172" y="210"/>
                      <a:pt x="190" y="229"/>
                      <a:pt x="208" y="247"/>
                    </a:cubicBezTo>
                    <a:cubicBezTo>
                      <a:pt x="210" y="256"/>
                      <a:pt x="209" y="264"/>
                      <a:pt x="212" y="273"/>
                    </a:cubicBezTo>
                    <a:cubicBezTo>
                      <a:pt x="202" y="284"/>
                      <a:pt x="192" y="295"/>
                      <a:pt x="180" y="304"/>
                    </a:cubicBezTo>
                    <a:cubicBezTo>
                      <a:pt x="170" y="301"/>
                      <a:pt x="160" y="302"/>
                      <a:pt x="151" y="308"/>
                    </a:cubicBezTo>
                    <a:cubicBezTo>
                      <a:pt x="97" y="286"/>
                      <a:pt x="46" y="255"/>
                      <a:pt x="8" y="211"/>
                    </a:cubicBezTo>
                    <a:cubicBezTo>
                      <a:pt x="12" y="199"/>
                      <a:pt x="9" y="187"/>
                      <a:pt x="0" y="178"/>
                    </a:cubicBezTo>
                    <a:cubicBezTo>
                      <a:pt x="12" y="115"/>
                      <a:pt x="38" y="53"/>
                      <a:pt x="8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 name="Freeform 44"/>
              <p:cNvSpPr/>
              <p:nvPr>
                <p:custDataLst>
                  <p:tags r:id="rId9"/>
                </p:custDataLst>
              </p:nvPr>
            </p:nvSpPr>
            <p:spPr bwMode="auto">
              <a:xfrm>
                <a:off x="5929313" y="4364037"/>
                <a:ext cx="334963" cy="942975"/>
              </a:xfrm>
              <a:custGeom>
                <a:avLst/>
                <a:gdLst>
                  <a:gd name="T0" fmla="*/ 88 w 89"/>
                  <a:gd name="T1" fmla="*/ 251 h 251"/>
                  <a:gd name="T2" fmla="*/ 36 w 89"/>
                  <a:gd name="T3" fmla="*/ 0 h 251"/>
                  <a:gd name="T4" fmla="*/ 79 w 89"/>
                  <a:gd name="T5" fmla="*/ 124 h 251"/>
                  <a:gd name="T6" fmla="*/ 89 w 89"/>
                  <a:gd name="T7" fmla="*/ 162 h 251"/>
                  <a:gd name="T8" fmla="*/ 88 w 89"/>
                  <a:gd name="T9" fmla="*/ 251 h 251"/>
                </a:gdLst>
                <a:ahLst/>
                <a:cxnLst>
                  <a:cxn ang="0">
                    <a:pos x="T0" y="T1"/>
                  </a:cxn>
                  <a:cxn ang="0">
                    <a:pos x="T2" y="T3"/>
                  </a:cxn>
                  <a:cxn ang="0">
                    <a:pos x="T4" y="T5"/>
                  </a:cxn>
                  <a:cxn ang="0">
                    <a:pos x="T6" y="T7"/>
                  </a:cxn>
                  <a:cxn ang="0">
                    <a:pos x="T8" y="T9"/>
                  </a:cxn>
                </a:cxnLst>
                <a:rect l="0" t="0" r="r" b="b"/>
                <a:pathLst>
                  <a:path w="89" h="251">
                    <a:moveTo>
                      <a:pt x="88" y="251"/>
                    </a:moveTo>
                    <a:cubicBezTo>
                      <a:pt x="21" y="188"/>
                      <a:pt x="0" y="84"/>
                      <a:pt x="36" y="0"/>
                    </a:cubicBezTo>
                    <a:cubicBezTo>
                      <a:pt x="41" y="44"/>
                      <a:pt x="56" y="86"/>
                      <a:pt x="79" y="124"/>
                    </a:cubicBezTo>
                    <a:cubicBezTo>
                      <a:pt x="74" y="138"/>
                      <a:pt x="75" y="154"/>
                      <a:pt x="89" y="162"/>
                    </a:cubicBezTo>
                    <a:cubicBezTo>
                      <a:pt x="88" y="192"/>
                      <a:pt x="85" y="221"/>
                      <a:pt x="88"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47"/>
              <p:cNvSpPr/>
              <p:nvPr>
                <p:custDataLst>
                  <p:tags r:id="rId10"/>
                </p:custDataLst>
              </p:nvPr>
            </p:nvSpPr>
            <p:spPr bwMode="auto">
              <a:xfrm>
                <a:off x="7294563" y="4532312"/>
                <a:ext cx="390525" cy="755650"/>
              </a:xfrm>
              <a:custGeom>
                <a:avLst/>
                <a:gdLst>
                  <a:gd name="T0" fmla="*/ 48 w 104"/>
                  <a:gd name="T1" fmla="*/ 13 h 201"/>
                  <a:gd name="T2" fmla="*/ 56 w 104"/>
                  <a:gd name="T3" fmla="*/ 7 h 201"/>
                  <a:gd name="T4" fmla="*/ 104 w 104"/>
                  <a:gd name="T5" fmla="*/ 120 h 201"/>
                  <a:gd name="T6" fmla="*/ 56 w 104"/>
                  <a:gd name="T7" fmla="*/ 201 h 201"/>
                  <a:gd name="T8" fmla="*/ 3 w 104"/>
                  <a:gd name="T9" fmla="*/ 164 h 201"/>
                  <a:gd name="T10" fmla="*/ 0 w 104"/>
                  <a:gd name="T11" fmla="*/ 140 h 201"/>
                  <a:gd name="T12" fmla="*/ 48 w 104"/>
                  <a:gd name="T13" fmla="*/ 13 h 201"/>
                </a:gdLst>
                <a:ahLst/>
                <a:cxnLst>
                  <a:cxn ang="0">
                    <a:pos x="T0" y="T1"/>
                  </a:cxn>
                  <a:cxn ang="0">
                    <a:pos x="T2" y="T3"/>
                  </a:cxn>
                  <a:cxn ang="0">
                    <a:pos x="T4" y="T5"/>
                  </a:cxn>
                  <a:cxn ang="0">
                    <a:pos x="T6" y="T7"/>
                  </a:cxn>
                  <a:cxn ang="0">
                    <a:pos x="T8" y="T9"/>
                  </a:cxn>
                  <a:cxn ang="0">
                    <a:pos x="T10" y="T11"/>
                  </a:cxn>
                  <a:cxn ang="0">
                    <a:pos x="T12" y="T13"/>
                  </a:cxn>
                </a:cxnLst>
                <a:rect l="0" t="0" r="r" b="b"/>
                <a:pathLst>
                  <a:path w="104" h="201">
                    <a:moveTo>
                      <a:pt x="48" y="13"/>
                    </a:moveTo>
                    <a:cubicBezTo>
                      <a:pt x="48" y="8"/>
                      <a:pt x="51" y="0"/>
                      <a:pt x="56" y="7"/>
                    </a:cubicBezTo>
                    <a:cubicBezTo>
                      <a:pt x="80" y="41"/>
                      <a:pt x="97" y="80"/>
                      <a:pt x="104" y="120"/>
                    </a:cubicBezTo>
                    <a:cubicBezTo>
                      <a:pt x="95" y="150"/>
                      <a:pt x="76" y="177"/>
                      <a:pt x="56" y="201"/>
                    </a:cubicBezTo>
                    <a:cubicBezTo>
                      <a:pt x="37" y="190"/>
                      <a:pt x="20" y="177"/>
                      <a:pt x="3" y="164"/>
                    </a:cubicBezTo>
                    <a:cubicBezTo>
                      <a:pt x="3" y="156"/>
                      <a:pt x="2" y="148"/>
                      <a:pt x="0" y="140"/>
                    </a:cubicBezTo>
                    <a:cubicBezTo>
                      <a:pt x="23" y="101"/>
                      <a:pt x="39" y="58"/>
                      <a:pt x="4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52"/>
              <p:cNvSpPr/>
              <p:nvPr>
                <p:custDataLst>
                  <p:tags r:id="rId11"/>
                </p:custDataLst>
              </p:nvPr>
            </p:nvSpPr>
            <p:spPr bwMode="auto">
              <a:xfrm>
                <a:off x="6308726" y="4964112"/>
                <a:ext cx="587375" cy="546100"/>
              </a:xfrm>
              <a:custGeom>
                <a:avLst/>
                <a:gdLst>
                  <a:gd name="T0" fmla="*/ 4 w 156"/>
                  <a:gd name="T1" fmla="*/ 0 h 145"/>
                  <a:gd name="T2" fmla="*/ 155 w 156"/>
                  <a:gd name="T3" fmla="*/ 103 h 145"/>
                  <a:gd name="T4" fmla="*/ 156 w 156"/>
                  <a:gd name="T5" fmla="*/ 110 h 145"/>
                  <a:gd name="T6" fmla="*/ 71 w 156"/>
                  <a:gd name="T7" fmla="*/ 145 h 145"/>
                  <a:gd name="T8" fmla="*/ 4 w 156"/>
                  <a:gd name="T9" fmla="*/ 106 h 145"/>
                  <a:gd name="T10" fmla="*/ 4 w 156"/>
                  <a:gd name="T11" fmla="*/ 0 h 145"/>
                </a:gdLst>
                <a:ahLst/>
                <a:cxnLst>
                  <a:cxn ang="0">
                    <a:pos x="T0" y="T1"/>
                  </a:cxn>
                  <a:cxn ang="0">
                    <a:pos x="T2" y="T3"/>
                  </a:cxn>
                  <a:cxn ang="0">
                    <a:pos x="T4" y="T5"/>
                  </a:cxn>
                  <a:cxn ang="0">
                    <a:pos x="T6" y="T7"/>
                  </a:cxn>
                  <a:cxn ang="0">
                    <a:pos x="T8" y="T9"/>
                  </a:cxn>
                  <a:cxn ang="0">
                    <a:pos x="T10" y="T11"/>
                  </a:cxn>
                </a:cxnLst>
                <a:rect l="0" t="0" r="r" b="b"/>
                <a:pathLst>
                  <a:path w="156" h="145">
                    <a:moveTo>
                      <a:pt x="4" y="0"/>
                    </a:moveTo>
                    <a:cubicBezTo>
                      <a:pt x="46" y="46"/>
                      <a:pt x="99" y="79"/>
                      <a:pt x="155" y="103"/>
                    </a:cubicBezTo>
                    <a:cubicBezTo>
                      <a:pt x="155" y="105"/>
                      <a:pt x="156" y="108"/>
                      <a:pt x="156" y="110"/>
                    </a:cubicBezTo>
                    <a:cubicBezTo>
                      <a:pt x="130" y="126"/>
                      <a:pt x="101" y="137"/>
                      <a:pt x="71" y="145"/>
                    </a:cubicBezTo>
                    <a:cubicBezTo>
                      <a:pt x="47" y="135"/>
                      <a:pt x="23" y="124"/>
                      <a:pt x="4" y="106"/>
                    </a:cubicBezTo>
                    <a:cubicBezTo>
                      <a:pt x="0" y="90"/>
                      <a:pt x="3" y="17"/>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57"/>
              <p:cNvSpPr/>
              <p:nvPr>
                <p:custDataLst>
                  <p:tags r:id="rId12"/>
                </p:custDataLst>
              </p:nvPr>
            </p:nvSpPr>
            <p:spPr bwMode="auto">
              <a:xfrm>
                <a:off x="7053263" y="5191124"/>
                <a:ext cx="406400" cy="250825"/>
              </a:xfrm>
              <a:custGeom>
                <a:avLst/>
                <a:gdLst>
                  <a:gd name="T0" fmla="*/ 36 w 108"/>
                  <a:gd name="T1" fmla="*/ 4 h 67"/>
                  <a:gd name="T2" fmla="*/ 57 w 108"/>
                  <a:gd name="T3" fmla="*/ 0 h 67"/>
                  <a:gd name="T4" fmla="*/ 108 w 108"/>
                  <a:gd name="T5" fmla="*/ 36 h 67"/>
                  <a:gd name="T6" fmla="*/ 62 w 108"/>
                  <a:gd name="T7" fmla="*/ 59 h 67"/>
                  <a:gd name="T8" fmla="*/ 0 w 108"/>
                  <a:gd name="T9" fmla="*/ 39 h 67"/>
                  <a:gd name="T10" fmla="*/ 36 w 108"/>
                  <a:gd name="T11" fmla="*/ 4 h 67"/>
                </a:gdLst>
                <a:ahLst/>
                <a:cxnLst>
                  <a:cxn ang="0">
                    <a:pos x="T0" y="T1"/>
                  </a:cxn>
                  <a:cxn ang="0">
                    <a:pos x="T2" y="T3"/>
                  </a:cxn>
                  <a:cxn ang="0">
                    <a:pos x="T4" y="T5"/>
                  </a:cxn>
                  <a:cxn ang="0">
                    <a:pos x="T6" y="T7"/>
                  </a:cxn>
                  <a:cxn ang="0">
                    <a:pos x="T8" y="T9"/>
                  </a:cxn>
                  <a:cxn ang="0">
                    <a:pos x="T10" y="T11"/>
                  </a:cxn>
                </a:cxnLst>
                <a:rect l="0" t="0" r="r" b="b"/>
                <a:pathLst>
                  <a:path w="108" h="67">
                    <a:moveTo>
                      <a:pt x="36" y="4"/>
                    </a:moveTo>
                    <a:cubicBezTo>
                      <a:pt x="43" y="2"/>
                      <a:pt x="50" y="2"/>
                      <a:pt x="57" y="0"/>
                    </a:cubicBezTo>
                    <a:cubicBezTo>
                      <a:pt x="74" y="13"/>
                      <a:pt x="90" y="25"/>
                      <a:pt x="108" y="36"/>
                    </a:cubicBezTo>
                    <a:cubicBezTo>
                      <a:pt x="94" y="47"/>
                      <a:pt x="81" y="67"/>
                      <a:pt x="62" y="59"/>
                    </a:cubicBezTo>
                    <a:cubicBezTo>
                      <a:pt x="41" y="53"/>
                      <a:pt x="18" y="52"/>
                      <a:pt x="0" y="39"/>
                    </a:cubicBezTo>
                    <a:cubicBezTo>
                      <a:pt x="13" y="28"/>
                      <a:pt x="24" y="16"/>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58"/>
              <p:cNvSpPr/>
              <p:nvPr>
                <p:custDataLst>
                  <p:tags r:id="rId13"/>
                </p:custDataLst>
              </p:nvPr>
            </p:nvSpPr>
            <p:spPr bwMode="auto">
              <a:xfrm>
                <a:off x="6681788" y="5411787"/>
                <a:ext cx="574675" cy="169862"/>
              </a:xfrm>
              <a:custGeom>
                <a:avLst/>
                <a:gdLst>
                  <a:gd name="T0" fmla="*/ 100 w 153"/>
                  <a:gd name="T1" fmla="*/ 0 h 45"/>
                  <a:gd name="T2" fmla="*/ 153 w 153"/>
                  <a:gd name="T3" fmla="*/ 14 h 45"/>
                  <a:gd name="T4" fmla="*/ 0 w 153"/>
                  <a:gd name="T5" fmla="*/ 33 h 45"/>
                  <a:gd name="T6" fmla="*/ 63 w 153"/>
                  <a:gd name="T7" fmla="*/ 5 h 45"/>
                  <a:gd name="T8" fmla="*/ 100 w 153"/>
                  <a:gd name="T9" fmla="*/ 0 h 45"/>
                </a:gdLst>
                <a:ahLst/>
                <a:cxnLst>
                  <a:cxn ang="0">
                    <a:pos x="T0" y="T1"/>
                  </a:cxn>
                  <a:cxn ang="0">
                    <a:pos x="T2" y="T3"/>
                  </a:cxn>
                  <a:cxn ang="0">
                    <a:pos x="T4" y="T5"/>
                  </a:cxn>
                  <a:cxn ang="0">
                    <a:pos x="T6" y="T7"/>
                  </a:cxn>
                  <a:cxn ang="0">
                    <a:pos x="T8" y="T9"/>
                  </a:cxn>
                </a:cxnLst>
                <a:rect l="0" t="0" r="r" b="b"/>
                <a:pathLst>
                  <a:path w="153" h="45">
                    <a:moveTo>
                      <a:pt x="100" y="0"/>
                    </a:moveTo>
                    <a:cubicBezTo>
                      <a:pt x="117" y="5"/>
                      <a:pt x="135" y="10"/>
                      <a:pt x="153" y="14"/>
                    </a:cubicBezTo>
                    <a:cubicBezTo>
                      <a:pt x="107" y="38"/>
                      <a:pt x="51" y="45"/>
                      <a:pt x="0" y="33"/>
                    </a:cubicBezTo>
                    <a:cubicBezTo>
                      <a:pt x="22" y="26"/>
                      <a:pt x="43" y="17"/>
                      <a:pt x="63" y="5"/>
                    </a:cubicBezTo>
                    <a:cubicBezTo>
                      <a:pt x="75" y="13"/>
                      <a:pt x="91" y="12"/>
                      <a:pt x="1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cxnSp>
          <p:nvCxnSpPr>
            <p:cNvPr id="47" name="Straight Arrow Connector 75"/>
            <p:cNvCxnSpPr/>
            <p:nvPr>
              <p:custDataLst>
                <p:tags r:id="rId14"/>
              </p:custDataLst>
            </p:nvPr>
          </p:nvCxnSpPr>
          <p:spPr>
            <a:xfrm flipH="1" flipV="1">
              <a:off x="6812761" y="3513334"/>
              <a:ext cx="1174631" cy="179643"/>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75"/>
            <p:cNvCxnSpPr/>
            <p:nvPr>
              <p:custDataLst>
                <p:tags r:id="rId15"/>
              </p:custDataLst>
            </p:nvPr>
          </p:nvCxnSpPr>
          <p:spPr>
            <a:xfrm flipV="1">
              <a:off x="8886535" y="1736585"/>
              <a:ext cx="14158" cy="1167050"/>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5"/>
            <p:cNvCxnSpPr/>
            <p:nvPr>
              <p:custDataLst>
                <p:tags r:id="rId16"/>
              </p:custDataLst>
            </p:nvPr>
          </p:nvCxnSpPr>
          <p:spPr>
            <a:xfrm flipH="1">
              <a:off x="7765009" y="4603292"/>
              <a:ext cx="653072" cy="1011082"/>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75"/>
            <p:cNvCxnSpPr/>
            <p:nvPr>
              <p:custDataLst>
                <p:tags r:id="rId17"/>
              </p:custDataLst>
            </p:nvPr>
          </p:nvCxnSpPr>
          <p:spPr>
            <a:xfrm>
              <a:off x="9655463" y="4347498"/>
              <a:ext cx="958019" cy="684969"/>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6323382" y="3226380"/>
              <a:ext cx="453749" cy="453749"/>
              <a:chOff x="1179225" y="991203"/>
              <a:chExt cx="1402970" cy="1402971"/>
            </a:xfrm>
          </p:grpSpPr>
          <p:sp>
            <p:nvSpPr>
              <p:cNvPr id="52" name="Oval 51"/>
              <p:cNvSpPr/>
              <p:nvPr>
                <p:custDataLst>
                  <p:tags r:id="rId18"/>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3" name="Group 52"/>
              <p:cNvGrpSpPr/>
              <p:nvPr/>
            </p:nvGrpSpPr>
            <p:grpSpPr>
              <a:xfrm>
                <a:off x="1375885" y="1198807"/>
                <a:ext cx="1009650" cy="1195367"/>
                <a:chOff x="1375885" y="1198807"/>
                <a:chExt cx="1009650" cy="1195367"/>
              </a:xfrm>
              <a:solidFill>
                <a:srgbClr val="037EB5"/>
              </a:solidFill>
            </p:grpSpPr>
            <p:grpSp>
              <p:nvGrpSpPr>
                <p:cNvPr id="54" name="Group 53"/>
                <p:cNvGrpSpPr/>
                <p:nvPr/>
              </p:nvGrpSpPr>
              <p:grpSpPr>
                <a:xfrm>
                  <a:off x="1375885" y="1198807"/>
                  <a:ext cx="1009650" cy="1139826"/>
                  <a:chOff x="1368786" y="1195986"/>
                  <a:chExt cx="1009650" cy="1139826"/>
                </a:xfrm>
                <a:grpFill/>
              </p:grpSpPr>
              <p:sp>
                <p:nvSpPr>
                  <p:cNvPr id="56" name="Freeform 6"/>
                  <p:cNvSpPr>
                    <a:spLocks noEditPoints="1"/>
                  </p:cNvSpPr>
                  <p:nvPr>
                    <p:custDataLst>
                      <p:tags r:id="rId1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 name="Freeform 8"/>
                  <p:cNvSpPr>
                    <a:spLocks noEditPoints="1"/>
                  </p:cNvSpPr>
                  <p:nvPr>
                    <p:custDataLst>
                      <p:tags r:id="rId2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9"/>
                  <p:cNvSpPr/>
                  <p:nvPr>
                    <p:custDataLst>
                      <p:tags r:id="rId2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5" name="Freeform 54"/>
                <p:cNvSpPr/>
                <p:nvPr>
                  <p:custDataLst>
                    <p:tags r:id="rId22"/>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59" name="Group 50"/>
            <p:cNvGrpSpPr/>
            <p:nvPr/>
          </p:nvGrpSpPr>
          <p:grpSpPr>
            <a:xfrm>
              <a:off x="8675086" y="1230121"/>
              <a:ext cx="453749" cy="453749"/>
              <a:chOff x="1179225" y="991203"/>
              <a:chExt cx="1402970" cy="1402971"/>
            </a:xfrm>
          </p:grpSpPr>
          <p:sp>
            <p:nvSpPr>
              <p:cNvPr id="60" name="Oval 51"/>
              <p:cNvSpPr/>
              <p:nvPr>
                <p:custDataLst>
                  <p:tags r:id="rId23"/>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1" name="Group 52"/>
              <p:cNvGrpSpPr/>
              <p:nvPr/>
            </p:nvGrpSpPr>
            <p:grpSpPr>
              <a:xfrm>
                <a:off x="1375885" y="1198807"/>
                <a:ext cx="1009650" cy="1195367"/>
                <a:chOff x="1375885" y="1198807"/>
                <a:chExt cx="1009650" cy="1195367"/>
              </a:xfrm>
              <a:solidFill>
                <a:srgbClr val="037EB5"/>
              </a:solidFill>
            </p:grpSpPr>
            <p:grpSp>
              <p:nvGrpSpPr>
                <p:cNvPr id="62" name="Group 53"/>
                <p:cNvGrpSpPr/>
                <p:nvPr/>
              </p:nvGrpSpPr>
              <p:grpSpPr>
                <a:xfrm>
                  <a:off x="1375885" y="1198807"/>
                  <a:ext cx="1009650" cy="1139826"/>
                  <a:chOff x="1368786" y="1195986"/>
                  <a:chExt cx="1009650" cy="1139826"/>
                </a:xfrm>
                <a:grpFill/>
              </p:grpSpPr>
              <p:sp>
                <p:nvSpPr>
                  <p:cNvPr id="64" name="Freeform 6"/>
                  <p:cNvSpPr>
                    <a:spLocks noEditPoints="1"/>
                  </p:cNvSpPr>
                  <p:nvPr>
                    <p:custDataLst>
                      <p:tags r:id="rId24"/>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8"/>
                  <p:cNvSpPr>
                    <a:spLocks noEditPoints="1"/>
                  </p:cNvSpPr>
                  <p:nvPr>
                    <p:custDataLst>
                      <p:tags r:id="rId25"/>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 name="Freeform 9"/>
                  <p:cNvSpPr/>
                  <p:nvPr>
                    <p:custDataLst>
                      <p:tags r:id="rId26"/>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63" name="Freeform 54"/>
                <p:cNvSpPr/>
                <p:nvPr>
                  <p:custDataLst>
                    <p:tags r:id="rId27"/>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67" name="Group 50"/>
            <p:cNvGrpSpPr/>
            <p:nvPr/>
          </p:nvGrpSpPr>
          <p:grpSpPr>
            <a:xfrm>
              <a:off x="7375567" y="5602840"/>
              <a:ext cx="453749" cy="453749"/>
              <a:chOff x="1179225" y="991203"/>
              <a:chExt cx="1402970" cy="1402971"/>
            </a:xfrm>
          </p:grpSpPr>
          <p:sp>
            <p:nvSpPr>
              <p:cNvPr id="68" name="Oval 51"/>
              <p:cNvSpPr/>
              <p:nvPr>
                <p:custDataLst>
                  <p:tags r:id="rId28"/>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9" name="Group 52"/>
              <p:cNvGrpSpPr/>
              <p:nvPr/>
            </p:nvGrpSpPr>
            <p:grpSpPr>
              <a:xfrm>
                <a:off x="1375885" y="1198807"/>
                <a:ext cx="1009650" cy="1195367"/>
                <a:chOff x="1375885" y="1198807"/>
                <a:chExt cx="1009650" cy="1195367"/>
              </a:xfrm>
              <a:solidFill>
                <a:srgbClr val="037EB5"/>
              </a:solidFill>
            </p:grpSpPr>
            <p:grpSp>
              <p:nvGrpSpPr>
                <p:cNvPr id="70" name="Group 53"/>
                <p:cNvGrpSpPr/>
                <p:nvPr/>
              </p:nvGrpSpPr>
              <p:grpSpPr>
                <a:xfrm>
                  <a:off x="1375885" y="1198807"/>
                  <a:ext cx="1009650" cy="1139826"/>
                  <a:chOff x="1368786" y="1195986"/>
                  <a:chExt cx="1009650" cy="1139826"/>
                </a:xfrm>
                <a:grpFill/>
              </p:grpSpPr>
              <p:sp>
                <p:nvSpPr>
                  <p:cNvPr id="72" name="Freeform 6"/>
                  <p:cNvSpPr>
                    <a:spLocks noEditPoints="1"/>
                  </p:cNvSpPr>
                  <p:nvPr>
                    <p:custDataLst>
                      <p:tags r:id="rId29"/>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 name="Freeform 8"/>
                  <p:cNvSpPr>
                    <a:spLocks noEditPoints="1"/>
                  </p:cNvSpPr>
                  <p:nvPr>
                    <p:custDataLst>
                      <p:tags r:id="rId30"/>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4" name="Freeform 9"/>
                  <p:cNvSpPr/>
                  <p:nvPr>
                    <p:custDataLst>
                      <p:tags r:id="rId31"/>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1" name="Freeform 54"/>
                <p:cNvSpPr/>
                <p:nvPr>
                  <p:custDataLst>
                    <p:tags r:id="rId32"/>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5" name="Group 50"/>
            <p:cNvGrpSpPr/>
            <p:nvPr/>
          </p:nvGrpSpPr>
          <p:grpSpPr>
            <a:xfrm>
              <a:off x="10633875" y="4955271"/>
              <a:ext cx="453749" cy="453749"/>
              <a:chOff x="1179225" y="991203"/>
              <a:chExt cx="1402970" cy="1402971"/>
            </a:xfrm>
          </p:grpSpPr>
          <p:sp>
            <p:nvSpPr>
              <p:cNvPr id="76" name="Oval 51"/>
              <p:cNvSpPr/>
              <p:nvPr>
                <p:custDataLst>
                  <p:tags r:id="rId33"/>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Group 52"/>
              <p:cNvGrpSpPr/>
              <p:nvPr/>
            </p:nvGrpSpPr>
            <p:grpSpPr>
              <a:xfrm>
                <a:off x="1375885" y="1198807"/>
                <a:ext cx="1009650" cy="1195367"/>
                <a:chOff x="1375885" y="1198807"/>
                <a:chExt cx="1009650" cy="1195367"/>
              </a:xfrm>
              <a:solidFill>
                <a:srgbClr val="037EB5"/>
              </a:solidFill>
            </p:grpSpPr>
            <p:grpSp>
              <p:nvGrpSpPr>
                <p:cNvPr id="78" name="Group 53"/>
                <p:cNvGrpSpPr/>
                <p:nvPr/>
              </p:nvGrpSpPr>
              <p:grpSpPr>
                <a:xfrm>
                  <a:off x="1375885" y="1198807"/>
                  <a:ext cx="1009650" cy="1139826"/>
                  <a:chOff x="1368786" y="1195986"/>
                  <a:chExt cx="1009650" cy="1139826"/>
                </a:xfrm>
                <a:grpFill/>
              </p:grpSpPr>
              <p:sp>
                <p:nvSpPr>
                  <p:cNvPr id="80" name="Freeform 6"/>
                  <p:cNvSpPr>
                    <a:spLocks noEditPoints="1"/>
                  </p:cNvSpPr>
                  <p:nvPr>
                    <p:custDataLst>
                      <p:tags r:id="rId34"/>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8"/>
                  <p:cNvSpPr>
                    <a:spLocks noEditPoints="1"/>
                  </p:cNvSpPr>
                  <p:nvPr>
                    <p:custDataLst>
                      <p:tags r:id="rId35"/>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9"/>
                  <p:cNvSpPr/>
                  <p:nvPr>
                    <p:custDataLst>
                      <p:tags r:id="rId36"/>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9" name="Freeform 54"/>
                <p:cNvSpPr/>
                <p:nvPr>
                  <p:custDataLst>
                    <p:tags r:id="rId37"/>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cxnSp>
          <p:nvCxnSpPr>
            <p:cNvPr id="83" name="Straight Arrow Connector 75"/>
            <p:cNvCxnSpPr/>
            <p:nvPr>
              <p:custDataLst>
                <p:tags r:id="rId38"/>
              </p:custDataLst>
            </p:nvPr>
          </p:nvCxnSpPr>
          <p:spPr>
            <a:xfrm flipH="1" flipV="1">
              <a:off x="7341061" y="2906737"/>
              <a:ext cx="120071" cy="761512"/>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75"/>
            <p:cNvCxnSpPr/>
            <p:nvPr>
              <p:custDataLst>
                <p:tags r:id="rId39"/>
              </p:custDataLst>
            </p:nvPr>
          </p:nvCxnSpPr>
          <p:spPr>
            <a:xfrm flipH="1">
              <a:off x="7456449" y="5032468"/>
              <a:ext cx="513627" cy="24285"/>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75"/>
            <p:cNvCxnSpPr/>
            <p:nvPr>
              <p:custDataLst>
                <p:tags r:id="rId40"/>
              </p:custDataLst>
            </p:nvPr>
          </p:nvCxnSpPr>
          <p:spPr>
            <a:xfrm flipH="1">
              <a:off x="7013652" y="3631601"/>
              <a:ext cx="433980" cy="537831"/>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8" name="Group 50"/>
            <p:cNvGrpSpPr/>
            <p:nvPr/>
          </p:nvGrpSpPr>
          <p:grpSpPr>
            <a:xfrm>
              <a:off x="7100399" y="3269271"/>
              <a:ext cx="664338" cy="664338"/>
              <a:chOff x="1179225" y="991203"/>
              <a:chExt cx="1402970" cy="1402971"/>
            </a:xfrm>
          </p:grpSpPr>
          <p:sp>
            <p:nvSpPr>
              <p:cNvPr id="99" name="Oval 51"/>
              <p:cNvSpPr/>
              <p:nvPr>
                <p:custDataLst>
                  <p:tags r:id="rId41"/>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00" name="Group 52"/>
              <p:cNvGrpSpPr/>
              <p:nvPr/>
            </p:nvGrpSpPr>
            <p:grpSpPr>
              <a:xfrm>
                <a:off x="1375885" y="1198807"/>
                <a:ext cx="1009650" cy="1195367"/>
                <a:chOff x="1375885" y="1198807"/>
                <a:chExt cx="1009650" cy="1195367"/>
              </a:xfrm>
              <a:solidFill>
                <a:srgbClr val="037EB5"/>
              </a:solidFill>
            </p:grpSpPr>
            <p:grpSp>
              <p:nvGrpSpPr>
                <p:cNvPr id="101" name="Group 53"/>
                <p:cNvGrpSpPr/>
                <p:nvPr/>
              </p:nvGrpSpPr>
              <p:grpSpPr>
                <a:xfrm>
                  <a:off x="1375885" y="1198807"/>
                  <a:ext cx="1009650" cy="1139826"/>
                  <a:chOff x="1368786" y="1195986"/>
                  <a:chExt cx="1009650" cy="1139826"/>
                </a:xfrm>
                <a:grpFill/>
              </p:grpSpPr>
              <p:sp>
                <p:nvSpPr>
                  <p:cNvPr id="103" name="Freeform 6"/>
                  <p:cNvSpPr>
                    <a:spLocks noEditPoints="1"/>
                  </p:cNvSpPr>
                  <p:nvPr>
                    <p:custDataLst>
                      <p:tags r:id="rId42"/>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4" name="Freeform 8"/>
                  <p:cNvSpPr>
                    <a:spLocks noEditPoints="1"/>
                  </p:cNvSpPr>
                  <p:nvPr>
                    <p:custDataLst>
                      <p:tags r:id="rId43"/>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9"/>
                  <p:cNvSpPr/>
                  <p:nvPr>
                    <p:custDataLst>
                      <p:tags r:id="rId44"/>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02" name="Freeform 54"/>
                <p:cNvSpPr/>
                <p:nvPr>
                  <p:custDataLst>
                    <p:tags r:id="rId45"/>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06" name="Group 50"/>
            <p:cNvGrpSpPr/>
            <p:nvPr/>
          </p:nvGrpSpPr>
          <p:grpSpPr>
            <a:xfrm>
              <a:off x="7074244" y="2382509"/>
              <a:ext cx="453749" cy="453749"/>
              <a:chOff x="1179223" y="991203"/>
              <a:chExt cx="1402969" cy="1402971"/>
            </a:xfrm>
          </p:grpSpPr>
          <p:sp>
            <p:nvSpPr>
              <p:cNvPr id="107" name="Oval 51"/>
              <p:cNvSpPr/>
              <p:nvPr>
                <p:custDataLst>
                  <p:tags r:id="rId46"/>
                </p:custDataLst>
              </p:nvPr>
            </p:nvSpPr>
            <p:spPr>
              <a:xfrm>
                <a:off x="1179223" y="991203"/>
                <a:ext cx="1402969" cy="140297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8" name="Group 52"/>
              <p:cNvGrpSpPr/>
              <p:nvPr/>
            </p:nvGrpSpPr>
            <p:grpSpPr>
              <a:xfrm>
                <a:off x="1375885" y="1198807"/>
                <a:ext cx="1009650" cy="1195367"/>
                <a:chOff x="1375885" y="1198807"/>
                <a:chExt cx="1009650" cy="1195367"/>
              </a:xfrm>
              <a:solidFill>
                <a:srgbClr val="037EB5"/>
              </a:solidFill>
            </p:grpSpPr>
            <p:grpSp>
              <p:nvGrpSpPr>
                <p:cNvPr id="109" name="Group 53"/>
                <p:cNvGrpSpPr/>
                <p:nvPr/>
              </p:nvGrpSpPr>
              <p:grpSpPr>
                <a:xfrm>
                  <a:off x="1375885" y="1198807"/>
                  <a:ext cx="1009650" cy="1139826"/>
                  <a:chOff x="1368786" y="1195986"/>
                  <a:chExt cx="1009650" cy="1139826"/>
                </a:xfrm>
                <a:grpFill/>
              </p:grpSpPr>
              <p:sp>
                <p:nvSpPr>
                  <p:cNvPr id="111" name="Freeform 6"/>
                  <p:cNvSpPr>
                    <a:spLocks noEditPoints="1"/>
                  </p:cNvSpPr>
                  <p:nvPr>
                    <p:custDataLst>
                      <p:tags r:id="rId4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2" name="Freeform 8"/>
                  <p:cNvSpPr>
                    <a:spLocks noEditPoints="1"/>
                  </p:cNvSpPr>
                  <p:nvPr>
                    <p:custDataLst>
                      <p:tags r:id="rId4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3" name="Freeform 9"/>
                  <p:cNvSpPr/>
                  <p:nvPr>
                    <p:custDataLst>
                      <p:tags r:id="rId4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0" name="Freeform 54"/>
                <p:cNvSpPr/>
                <p:nvPr>
                  <p:custDataLst>
                    <p:tags r:id="rId50"/>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14" name="Group 50"/>
            <p:cNvGrpSpPr/>
            <p:nvPr/>
          </p:nvGrpSpPr>
          <p:grpSpPr>
            <a:xfrm>
              <a:off x="6614889" y="4176521"/>
              <a:ext cx="453749" cy="453749"/>
              <a:chOff x="1179223" y="991203"/>
              <a:chExt cx="1402969" cy="1402971"/>
            </a:xfrm>
          </p:grpSpPr>
          <p:sp>
            <p:nvSpPr>
              <p:cNvPr id="115" name="Oval 51"/>
              <p:cNvSpPr/>
              <p:nvPr>
                <p:custDataLst>
                  <p:tags r:id="rId51"/>
                </p:custDataLst>
              </p:nvPr>
            </p:nvSpPr>
            <p:spPr>
              <a:xfrm>
                <a:off x="1179223" y="991203"/>
                <a:ext cx="1402969" cy="140297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6" name="Group 52"/>
              <p:cNvGrpSpPr/>
              <p:nvPr/>
            </p:nvGrpSpPr>
            <p:grpSpPr>
              <a:xfrm>
                <a:off x="1375885" y="1198807"/>
                <a:ext cx="1009650" cy="1195367"/>
                <a:chOff x="1375885" y="1198807"/>
                <a:chExt cx="1009650" cy="1195367"/>
              </a:xfrm>
              <a:solidFill>
                <a:srgbClr val="037EB5"/>
              </a:solidFill>
            </p:grpSpPr>
            <p:grpSp>
              <p:nvGrpSpPr>
                <p:cNvPr id="117" name="Group 53"/>
                <p:cNvGrpSpPr/>
                <p:nvPr/>
              </p:nvGrpSpPr>
              <p:grpSpPr>
                <a:xfrm>
                  <a:off x="1375885" y="1198807"/>
                  <a:ext cx="1009650" cy="1139826"/>
                  <a:chOff x="1368786" y="1195986"/>
                  <a:chExt cx="1009650" cy="1139826"/>
                </a:xfrm>
                <a:grpFill/>
              </p:grpSpPr>
              <p:sp>
                <p:nvSpPr>
                  <p:cNvPr id="119" name="Freeform 6"/>
                  <p:cNvSpPr>
                    <a:spLocks noEditPoints="1"/>
                  </p:cNvSpPr>
                  <p:nvPr>
                    <p:custDataLst>
                      <p:tags r:id="rId52"/>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0" name="Freeform 8"/>
                  <p:cNvSpPr>
                    <a:spLocks noEditPoints="1"/>
                  </p:cNvSpPr>
                  <p:nvPr>
                    <p:custDataLst>
                      <p:tags r:id="rId53"/>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1" name="Freeform 9"/>
                  <p:cNvSpPr/>
                  <p:nvPr>
                    <p:custDataLst>
                      <p:tags r:id="rId54"/>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8" name="Freeform 54"/>
                <p:cNvSpPr/>
                <p:nvPr>
                  <p:custDataLst>
                    <p:tags r:id="rId55"/>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cxnSp>
          <p:nvCxnSpPr>
            <p:cNvPr id="122" name="Straight Arrow Connector 75"/>
            <p:cNvCxnSpPr/>
            <p:nvPr>
              <p:custDataLst>
                <p:tags r:id="rId56"/>
              </p:custDataLst>
            </p:nvPr>
          </p:nvCxnSpPr>
          <p:spPr>
            <a:xfrm>
              <a:off x="8274310" y="5180255"/>
              <a:ext cx="306629" cy="518075"/>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3" name="Group 58"/>
            <p:cNvGrpSpPr/>
            <p:nvPr/>
          </p:nvGrpSpPr>
          <p:grpSpPr>
            <a:xfrm>
              <a:off x="7787332" y="4746531"/>
              <a:ext cx="664338" cy="664338"/>
              <a:chOff x="1179225" y="991203"/>
              <a:chExt cx="1402970" cy="1402971"/>
            </a:xfrm>
          </p:grpSpPr>
          <p:sp>
            <p:nvSpPr>
              <p:cNvPr id="124" name="Oval 59"/>
              <p:cNvSpPr/>
              <p:nvPr>
                <p:custDataLst>
                  <p:tags r:id="rId57"/>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25" name="Group 60"/>
              <p:cNvGrpSpPr/>
              <p:nvPr/>
            </p:nvGrpSpPr>
            <p:grpSpPr>
              <a:xfrm>
                <a:off x="1375885" y="1198807"/>
                <a:ext cx="1009650" cy="1195367"/>
                <a:chOff x="1375885" y="1198807"/>
                <a:chExt cx="1009650" cy="1195367"/>
              </a:xfrm>
              <a:solidFill>
                <a:srgbClr val="037EB5"/>
              </a:solidFill>
            </p:grpSpPr>
            <p:grpSp>
              <p:nvGrpSpPr>
                <p:cNvPr id="126" name="Group 61"/>
                <p:cNvGrpSpPr/>
                <p:nvPr/>
              </p:nvGrpSpPr>
              <p:grpSpPr>
                <a:xfrm>
                  <a:off x="1375885" y="1198807"/>
                  <a:ext cx="1009650" cy="1139826"/>
                  <a:chOff x="1368786" y="1195986"/>
                  <a:chExt cx="1009650" cy="1139826"/>
                </a:xfrm>
                <a:grpFill/>
              </p:grpSpPr>
              <p:sp>
                <p:nvSpPr>
                  <p:cNvPr id="128" name="Freeform 6"/>
                  <p:cNvSpPr>
                    <a:spLocks noEditPoints="1"/>
                  </p:cNvSpPr>
                  <p:nvPr>
                    <p:custDataLst>
                      <p:tags r:id="rId58"/>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8"/>
                  <p:cNvSpPr>
                    <a:spLocks noEditPoints="1"/>
                  </p:cNvSpPr>
                  <p:nvPr>
                    <p:custDataLst>
                      <p:tags r:id="rId59"/>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0" name="Freeform 9"/>
                  <p:cNvSpPr/>
                  <p:nvPr>
                    <p:custDataLst>
                      <p:tags r:id="rId60"/>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7" name="Freeform 62"/>
                <p:cNvSpPr/>
                <p:nvPr>
                  <p:custDataLst>
                    <p:tags r:id="rId61"/>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31" name="Group 50"/>
            <p:cNvGrpSpPr/>
            <p:nvPr/>
          </p:nvGrpSpPr>
          <p:grpSpPr>
            <a:xfrm>
              <a:off x="6936202" y="4830061"/>
              <a:ext cx="453749" cy="453749"/>
              <a:chOff x="1179223" y="991203"/>
              <a:chExt cx="1402969" cy="1402971"/>
            </a:xfrm>
          </p:grpSpPr>
          <p:sp>
            <p:nvSpPr>
              <p:cNvPr id="132" name="Oval 51"/>
              <p:cNvSpPr/>
              <p:nvPr>
                <p:custDataLst>
                  <p:tags r:id="rId62"/>
                </p:custDataLst>
              </p:nvPr>
            </p:nvSpPr>
            <p:spPr>
              <a:xfrm>
                <a:off x="1179223" y="991203"/>
                <a:ext cx="1402969" cy="140297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3" name="Group 52"/>
              <p:cNvGrpSpPr/>
              <p:nvPr/>
            </p:nvGrpSpPr>
            <p:grpSpPr>
              <a:xfrm>
                <a:off x="1375885" y="1198807"/>
                <a:ext cx="1009650" cy="1195367"/>
                <a:chOff x="1375885" y="1198807"/>
                <a:chExt cx="1009650" cy="1195367"/>
              </a:xfrm>
              <a:solidFill>
                <a:srgbClr val="037EB5"/>
              </a:solidFill>
            </p:grpSpPr>
            <p:grpSp>
              <p:nvGrpSpPr>
                <p:cNvPr id="134" name="Group 53"/>
                <p:cNvGrpSpPr/>
                <p:nvPr/>
              </p:nvGrpSpPr>
              <p:grpSpPr>
                <a:xfrm>
                  <a:off x="1375885" y="1198807"/>
                  <a:ext cx="1009650" cy="1139826"/>
                  <a:chOff x="1368786" y="1195986"/>
                  <a:chExt cx="1009650" cy="1139826"/>
                </a:xfrm>
                <a:grpFill/>
              </p:grpSpPr>
              <p:sp>
                <p:nvSpPr>
                  <p:cNvPr id="136" name="Freeform 6"/>
                  <p:cNvSpPr>
                    <a:spLocks noEditPoints="1"/>
                  </p:cNvSpPr>
                  <p:nvPr>
                    <p:custDataLst>
                      <p:tags r:id="rId63"/>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7" name="Freeform 8"/>
                  <p:cNvSpPr>
                    <a:spLocks noEditPoints="1"/>
                  </p:cNvSpPr>
                  <p:nvPr>
                    <p:custDataLst>
                      <p:tags r:id="rId64"/>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8" name="Freeform 9"/>
                  <p:cNvSpPr/>
                  <p:nvPr>
                    <p:custDataLst>
                      <p:tags r:id="rId65"/>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35" name="Freeform 54"/>
                <p:cNvSpPr/>
                <p:nvPr>
                  <p:custDataLst>
                    <p:tags r:id="rId66"/>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39" name="Group 50"/>
            <p:cNvGrpSpPr/>
            <p:nvPr/>
          </p:nvGrpSpPr>
          <p:grpSpPr>
            <a:xfrm>
              <a:off x="8511815" y="5729108"/>
              <a:ext cx="453749" cy="453749"/>
              <a:chOff x="1179223" y="991203"/>
              <a:chExt cx="1402969" cy="1402971"/>
            </a:xfrm>
          </p:grpSpPr>
          <p:sp>
            <p:nvSpPr>
              <p:cNvPr id="140" name="Oval 51"/>
              <p:cNvSpPr/>
              <p:nvPr>
                <p:custDataLst>
                  <p:tags r:id="rId67"/>
                </p:custDataLst>
              </p:nvPr>
            </p:nvSpPr>
            <p:spPr>
              <a:xfrm>
                <a:off x="1179223" y="991203"/>
                <a:ext cx="1402969" cy="140297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41" name="Group 52"/>
              <p:cNvGrpSpPr/>
              <p:nvPr/>
            </p:nvGrpSpPr>
            <p:grpSpPr>
              <a:xfrm>
                <a:off x="1375885" y="1198807"/>
                <a:ext cx="1009650" cy="1195367"/>
                <a:chOff x="1375885" y="1198807"/>
                <a:chExt cx="1009650" cy="1195367"/>
              </a:xfrm>
              <a:solidFill>
                <a:srgbClr val="037EB5"/>
              </a:solidFill>
            </p:grpSpPr>
            <p:grpSp>
              <p:nvGrpSpPr>
                <p:cNvPr id="142" name="Group 53"/>
                <p:cNvGrpSpPr/>
                <p:nvPr/>
              </p:nvGrpSpPr>
              <p:grpSpPr>
                <a:xfrm>
                  <a:off x="1375885" y="1198807"/>
                  <a:ext cx="1009650" cy="1139826"/>
                  <a:chOff x="1368786" y="1195986"/>
                  <a:chExt cx="1009650" cy="1139826"/>
                </a:xfrm>
                <a:grpFill/>
              </p:grpSpPr>
              <p:sp>
                <p:nvSpPr>
                  <p:cNvPr id="144" name="Freeform 6"/>
                  <p:cNvSpPr>
                    <a:spLocks noEditPoints="1"/>
                  </p:cNvSpPr>
                  <p:nvPr>
                    <p:custDataLst>
                      <p:tags r:id="rId68"/>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5" name="Freeform 8"/>
                  <p:cNvSpPr>
                    <a:spLocks noEditPoints="1"/>
                  </p:cNvSpPr>
                  <p:nvPr>
                    <p:custDataLst>
                      <p:tags r:id="rId69"/>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6" name="Freeform 9"/>
                  <p:cNvSpPr/>
                  <p:nvPr>
                    <p:custDataLst>
                      <p:tags r:id="rId70"/>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43" name="Freeform 54"/>
                <p:cNvSpPr/>
                <p:nvPr>
                  <p:custDataLst>
                    <p:tags r:id="rId71"/>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cxnSp>
          <p:nvCxnSpPr>
            <p:cNvPr id="147" name="Straight Arrow Connector 75"/>
            <p:cNvCxnSpPr/>
            <p:nvPr>
              <p:custDataLst>
                <p:tags r:id="rId72"/>
              </p:custDataLst>
            </p:nvPr>
          </p:nvCxnSpPr>
          <p:spPr>
            <a:xfrm flipH="1">
              <a:off x="9496936" y="4619186"/>
              <a:ext cx="545662" cy="443587"/>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75"/>
            <p:cNvCxnSpPr/>
            <p:nvPr>
              <p:custDataLst>
                <p:tags r:id="rId73"/>
              </p:custDataLst>
            </p:nvPr>
          </p:nvCxnSpPr>
          <p:spPr>
            <a:xfrm>
              <a:off x="10076528" y="4716108"/>
              <a:ext cx="18578" cy="719008"/>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9" name="Group 66"/>
            <p:cNvGrpSpPr/>
            <p:nvPr/>
          </p:nvGrpSpPr>
          <p:grpSpPr>
            <a:xfrm>
              <a:off x="9748074" y="4300172"/>
              <a:ext cx="664338" cy="664338"/>
              <a:chOff x="1179225" y="991203"/>
              <a:chExt cx="1402970" cy="1402971"/>
            </a:xfrm>
          </p:grpSpPr>
          <p:sp>
            <p:nvSpPr>
              <p:cNvPr id="150" name="Oval 67"/>
              <p:cNvSpPr/>
              <p:nvPr>
                <p:custDataLst>
                  <p:tags r:id="rId74"/>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1" name="Group 68"/>
              <p:cNvGrpSpPr/>
              <p:nvPr/>
            </p:nvGrpSpPr>
            <p:grpSpPr>
              <a:xfrm>
                <a:off x="1375885" y="1198807"/>
                <a:ext cx="1009650" cy="1195367"/>
                <a:chOff x="1375885" y="1198807"/>
                <a:chExt cx="1009650" cy="1195367"/>
              </a:xfrm>
              <a:solidFill>
                <a:srgbClr val="037EB5"/>
              </a:solidFill>
            </p:grpSpPr>
            <p:grpSp>
              <p:nvGrpSpPr>
                <p:cNvPr id="152" name="Group 69"/>
                <p:cNvGrpSpPr/>
                <p:nvPr/>
              </p:nvGrpSpPr>
              <p:grpSpPr>
                <a:xfrm>
                  <a:off x="1375885" y="1198807"/>
                  <a:ext cx="1009650" cy="1139826"/>
                  <a:chOff x="1368786" y="1195986"/>
                  <a:chExt cx="1009650" cy="1139826"/>
                </a:xfrm>
                <a:grpFill/>
              </p:grpSpPr>
              <p:sp>
                <p:nvSpPr>
                  <p:cNvPr id="154" name="Freeform 6"/>
                  <p:cNvSpPr>
                    <a:spLocks noEditPoints="1"/>
                  </p:cNvSpPr>
                  <p:nvPr>
                    <p:custDataLst>
                      <p:tags r:id="rId7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p>
                </p:txBody>
              </p:sp>
              <p:sp>
                <p:nvSpPr>
                  <p:cNvPr id="155" name="Freeform 8"/>
                  <p:cNvSpPr>
                    <a:spLocks noEditPoints="1"/>
                  </p:cNvSpPr>
                  <p:nvPr>
                    <p:custDataLst>
                      <p:tags r:id="rId7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6" name="Freeform 9"/>
                  <p:cNvSpPr/>
                  <p:nvPr>
                    <p:custDataLst>
                      <p:tags r:id="rId7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53" name="Freeform 70"/>
                <p:cNvSpPr/>
                <p:nvPr>
                  <p:custDataLst>
                    <p:tags r:id="rId78"/>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57" name="Group 50"/>
            <p:cNvGrpSpPr/>
            <p:nvPr/>
          </p:nvGrpSpPr>
          <p:grpSpPr>
            <a:xfrm>
              <a:off x="9030862" y="5023149"/>
              <a:ext cx="453749" cy="453749"/>
              <a:chOff x="1179225" y="991203"/>
              <a:chExt cx="1402970" cy="1402971"/>
            </a:xfrm>
          </p:grpSpPr>
          <p:sp>
            <p:nvSpPr>
              <p:cNvPr id="158" name="Oval 51"/>
              <p:cNvSpPr/>
              <p:nvPr>
                <p:custDataLst>
                  <p:tags r:id="rId79"/>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9" name="Group 52"/>
              <p:cNvGrpSpPr/>
              <p:nvPr/>
            </p:nvGrpSpPr>
            <p:grpSpPr>
              <a:xfrm>
                <a:off x="1375885" y="1198807"/>
                <a:ext cx="1009650" cy="1195367"/>
                <a:chOff x="1375885" y="1198807"/>
                <a:chExt cx="1009650" cy="1195367"/>
              </a:xfrm>
              <a:solidFill>
                <a:srgbClr val="037EB5"/>
              </a:solidFill>
            </p:grpSpPr>
            <p:grpSp>
              <p:nvGrpSpPr>
                <p:cNvPr id="160" name="Group 53"/>
                <p:cNvGrpSpPr/>
                <p:nvPr/>
              </p:nvGrpSpPr>
              <p:grpSpPr>
                <a:xfrm>
                  <a:off x="1375885" y="1198807"/>
                  <a:ext cx="1009650" cy="1139826"/>
                  <a:chOff x="1368786" y="1195986"/>
                  <a:chExt cx="1009650" cy="1139826"/>
                </a:xfrm>
                <a:grpFill/>
              </p:grpSpPr>
              <p:sp>
                <p:nvSpPr>
                  <p:cNvPr id="162" name="Freeform 6"/>
                  <p:cNvSpPr>
                    <a:spLocks noEditPoints="1"/>
                  </p:cNvSpPr>
                  <p:nvPr>
                    <p:custDataLst>
                      <p:tags r:id="rId80"/>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3" name="Freeform 8"/>
                  <p:cNvSpPr>
                    <a:spLocks noEditPoints="1"/>
                  </p:cNvSpPr>
                  <p:nvPr>
                    <p:custDataLst>
                      <p:tags r:id="rId81"/>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4" name="Freeform 9"/>
                  <p:cNvSpPr/>
                  <p:nvPr>
                    <p:custDataLst>
                      <p:tags r:id="rId82"/>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61" name="Freeform 54"/>
                <p:cNvSpPr/>
                <p:nvPr>
                  <p:custDataLst>
                    <p:tags r:id="rId83"/>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65" name="Group 50"/>
            <p:cNvGrpSpPr/>
            <p:nvPr/>
          </p:nvGrpSpPr>
          <p:grpSpPr>
            <a:xfrm>
              <a:off x="9872905" y="5502233"/>
              <a:ext cx="453749" cy="453749"/>
              <a:chOff x="1179225" y="991203"/>
              <a:chExt cx="1402970" cy="1402971"/>
            </a:xfrm>
          </p:grpSpPr>
          <p:sp>
            <p:nvSpPr>
              <p:cNvPr id="166" name="Oval 51"/>
              <p:cNvSpPr/>
              <p:nvPr>
                <p:custDataLst>
                  <p:tags r:id="rId84"/>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67" name="Group 52"/>
              <p:cNvGrpSpPr/>
              <p:nvPr/>
            </p:nvGrpSpPr>
            <p:grpSpPr>
              <a:xfrm>
                <a:off x="1375885" y="1198807"/>
                <a:ext cx="1009650" cy="1195367"/>
                <a:chOff x="1375885" y="1198807"/>
                <a:chExt cx="1009650" cy="1195367"/>
              </a:xfrm>
              <a:solidFill>
                <a:srgbClr val="037EB5"/>
              </a:solidFill>
            </p:grpSpPr>
            <p:grpSp>
              <p:nvGrpSpPr>
                <p:cNvPr id="168" name="Group 53"/>
                <p:cNvGrpSpPr/>
                <p:nvPr/>
              </p:nvGrpSpPr>
              <p:grpSpPr>
                <a:xfrm>
                  <a:off x="1375885" y="1198807"/>
                  <a:ext cx="1009650" cy="1139826"/>
                  <a:chOff x="1368786" y="1195986"/>
                  <a:chExt cx="1009650" cy="1139826"/>
                </a:xfrm>
                <a:grpFill/>
              </p:grpSpPr>
              <p:sp>
                <p:nvSpPr>
                  <p:cNvPr id="170" name="Freeform 6"/>
                  <p:cNvSpPr>
                    <a:spLocks noEditPoints="1"/>
                  </p:cNvSpPr>
                  <p:nvPr>
                    <p:custDataLst>
                      <p:tags r:id="rId85"/>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1" name="Freeform 8"/>
                  <p:cNvSpPr>
                    <a:spLocks noEditPoints="1"/>
                  </p:cNvSpPr>
                  <p:nvPr>
                    <p:custDataLst>
                      <p:tags r:id="rId86"/>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2" name="Freeform 9"/>
                  <p:cNvSpPr/>
                  <p:nvPr>
                    <p:custDataLst>
                      <p:tags r:id="rId87"/>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69" name="Freeform 54"/>
                <p:cNvSpPr/>
                <p:nvPr>
                  <p:custDataLst>
                    <p:tags r:id="rId88"/>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cxnSp>
          <p:nvCxnSpPr>
            <p:cNvPr id="173" name="Straight Arrow Connector 75"/>
            <p:cNvCxnSpPr/>
            <p:nvPr>
              <p:custDataLst>
                <p:tags r:id="rId89"/>
              </p:custDataLst>
            </p:nvPr>
          </p:nvCxnSpPr>
          <p:spPr>
            <a:xfrm flipV="1">
              <a:off x="9025615" y="2235826"/>
              <a:ext cx="541689" cy="145917"/>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75"/>
            <p:cNvCxnSpPr/>
            <p:nvPr>
              <p:custDataLst>
                <p:tags r:id="rId90"/>
              </p:custDataLst>
            </p:nvPr>
          </p:nvCxnSpPr>
          <p:spPr>
            <a:xfrm flipH="1" flipV="1">
              <a:off x="8271850" y="2166219"/>
              <a:ext cx="452891" cy="204667"/>
            </a:xfrm>
            <a:prstGeom prst="straightConnector1">
              <a:avLst/>
            </a:prstGeom>
            <a:ln w="190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75" name="Group 36"/>
            <p:cNvGrpSpPr/>
            <p:nvPr/>
          </p:nvGrpSpPr>
          <p:grpSpPr>
            <a:xfrm>
              <a:off x="8554365" y="2050340"/>
              <a:ext cx="664338" cy="664338"/>
              <a:chOff x="1179225" y="991203"/>
              <a:chExt cx="1402970" cy="1402971"/>
            </a:xfrm>
          </p:grpSpPr>
          <p:sp>
            <p:nvSpPr>
              <p:cNvPr id="176" name="Oval 23"/>
              <p:cNvSpPr/>
              <p:nvPr>
                <p:custDataLst>
                  <p:tags r:id="rId91"/>
                </p:custDataLst>
              </p:nvPr>
            </p:nvSpPr>
            <p:spPr>
              <a:xfrm>
                <a:off x="1179225" y="991203"/>
                <a:ext cx="1402970" cy="14029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77" name="Group 35"/>
              <p:cNvGrpSpPr/>
              <p:nvPr/>
            </p:nvGrpSpPr>
            <p:grpSpPr>
              <a:xfrm>
                <a:off x="1375885" y="1198807"/>
                <a:ext cx="1009650" cy="1195367"/>
                <a:chOff x="1375885" y="1198807"/>
                <a:chExt cx="1009650" cy="1195367"/>
              </a:xfrm>
              <a:solidFill>
                <a:srgbClr val="037EB5"/>
              </a:solidFill>
            </p:grpSpPr>
            <p:grpSp>
              <p:nvGrpSpPr>
                <p:cNvPr id="178" name="Group 24"/>
                <p:cNvGrpSpPr/>
                <p:nvPr/>
              </p:nvGrpSpPr>
              <p:grpSpPr>
                <a:xfrm>
                  <a:off x="1375885" y="1198807"/>
                  <a:ext cx="1009650" cy="1139826"/>
                  <a:chOff x="1368786" y="1195986"/>
                  <a:chExt cx="1009650" cy="1139826"/>
                </a:xfrm>
                <a:grpFill/>
              </p:grpSpPr>
              <p:sp>
                <p:nvSpPr>
                  <p:cNvPr id="180" name="Freeform 6"/>
                  <p:cNvSpPr>
                    <a:spLocks noEditPoints="1"/>
                  </p:cNvSpPr>
                  <p:nvPr>
                    <p:custDataLst>
                      <p:tags r:id="rId92"/>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1" name="Freeform 8"/>
                  <p:cNvSpPr>
                    <a:spLocks noEditPoints="1"/>
                  </p:cNvSpPr>
                  <p:nvPr>
                    <p:custDataLst>
                      <p:tags r:id="rId93"/>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2" name="Freeform 9"/>
                  <p:cNvSpPr/>
                  <p:nvPr>
                    <p:custDataLst>
                      <p:tags r:id="rId94"/>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p>
                </p:txBody>
              </p:sp>
            </p:grpSp>
            <p:sp>
              <p:nvSpPr>
                <p:cNvPr id="179" name="Freeform 34"/>
                <p:cNvSpPr/>
                <p:nvPr>
                  <p:custDataLst>
                    <p:tags r:id="rId95"/>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grpSp>
          <p:nvGrpSpPr>
            <p:cNvPr id="183" name="Group 50"/>
            <p:cNvGrpSpPr/>
            <p:nvPr/>
          </p:nvGrpSpPr>
          <p:grpSpPr>
            <a:xfrm>
              <a:off x="7753078" y="1855035"/>
              <a:ext cx="453749" cy="453749"/>
              <a:chOff x="1179223" y="991203"/>
              <a:chExt cx="1402969" cy="1402971"/>
            </a:xfrm>
          </p:grpSpPr>
          <p:sp>
            <p:nvSpPr>
              <p:cNvPr id="184" name="Oval 51"/>
              <p:cNvSpPr/>
              <p:nvPr>
                <p:custDataLst>
                  <p:tags r:id="rId96"/>
                </p:custDataLst>
              </p:nvPr>
            </p:nvSpPr>
            <p:spPr>
              <a:xfrm>
                <a:off x="1179223" y="991203"/>
                <a:ext cx="1402969" cy="140297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5" name="Group 52"/>
              <p:cNvGrpSpPr/>
              <p:nvPr/>
            </p:nvGrpSpPr>
            <p:grpSpPr>
              <a:xfrm>
                <a:off x="1375885" y="1198807"/>
                <a:ext cx="1009650" cy="1195367"/>
                <a:chOff x="1375885" y="1198807"/>
                <a:chExt cx="1009650" cy="1195367"/>
              </a:xfrm>
              <a:solidFill>
                <a:srgbClr val="037EB5"/>
              </a:solidFill>
            </p:grpSpPr>
            <p:grpSp>
              <p:nvGrpSpPr>
                <p:cNvPr id="186" name="Group 53"/>
                <p:cNvGrpSpPr/>
                <p:nvPr/>
              </p:nvGrpSpPr>
              <p:grpSpPr>
                <a:xfrm>
                  <a:off x="1375885" y="1198807"/>
                  <a:ext cx="1009650" cy="1139826"/>
                  <a:chOff x="1368786" y="1195986"/>
                  <a:chExt cx="1009650" cy="1139826"/>
                </a:xfrm>
                <a:grpFill/>
              </p:grpSpPr>
              <p:sp>
                <p:nvSpPr>
                  <p:cNvPr id="188" name="Freeform 6"/>
                  <p:cNvSpPr>
                    <a:spLocks noEditPoints="1"/>
                  </p:cNvSpPr>
                  <p:nvPr>
                    <p:custDataLst>
                      <p:tags r:id="rId97"/>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9" name="Freeform 8"/>
                  <p:cNvSpPr>
                    <a:spLocks noEditPoints="1"/>
                  </p:cNvSpPr>
                  <p:nvPr>
                    <p:custDataLst>
                      <p:tags r:id="rId98"/>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0" name="Freeform 9"/>
                  <p:cNvSpPr/>
                  <p:nvPr>
                    <p:custDataLst>
                      <p:tags r:id="rId99"/>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87" name="Freeform 54"/>
                <p:cNvSpPr/>
                <p:nvPr>
                  <p:custDataLst>
                    <p:tags r:id="rId100"/>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91" name="Group 50"/>
            <p:cNvGrpSpPr/>
            <p:nvPr/>
          </p:nvGrpSpPr>
          <p:grpSpPr>
            <a:xfrm>
              <a:off x="9632230" y="1967842"/>
              <a:ext cx="453749" cy="453749"/>
              <a:chOff x="1179223" y="991203"/>
              <a:chExt cx="1402969" cy="1402971"/>
            </a:xfrm>
          </p:grpSpPr>
          <p:sp>
            <p:nvSpPr>
              <p:cNvPr id="192" name="Oval 51"/>
              <p:cNvSpPr/>
              <p:nvPr>
                <p:custDataLst>
                  <p:tags r:id="rId101"/>
                </p:custDataLst>
              </p:nvPr>
            </p:nvSpPr>
            <p:spPr>
              <a:xfrm>
                <a:off x="1179223" y="991203"/>
                <a:ext cx="1402969" cy="140297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93" name="Group 52"/>
              <p:cNvGrpSpPr/>
              <p:nvPr/>
            </p:nvGrpSpPr>
            <p:grpSpPr>
              <a:xfrm>
                <a:off x="1375885" y="1198807"/>
                <a:ext cx="1009650" cy="1195367"/>
                <a:chOff x="1375885" y="1198807"/>
                <a:chExt cx="1009650" cy="1195367"/>
              </a:xfrm>
              <a:solidFill>
                <a:srgbClr val="037EB5"/>
              </a:solidFill>
            </p:grpSpPr>
            <p:grpSp>
              <p:nvGrpSpPr>
                <p:cNvPr id="194" name="Group 53"/>
                <p:cNvGrpSpPr/>
                <p:nvPr/>
              </p:nvGrpSpPr>
              <p:grpSpPr>
                <a:xfrm>
                  <a:off x="1375885" y="1198807"/>
                  <a:ext cx="1009650" cy="1139826"/>
                  <a:chOff x="1368786" y="1195986"/>
                  <a:chExt cx="1009650" cy="1139826"/>
                </a:xfrm>
                <a:grpFill/>
              </p:grpSpPr>
              <p:sp>
                <p:nvSpPr>
                  <p:cNvPr id="196" name="Freeform 6"/>
                  <p:cNvSpPr>
                    <a:spLocks noEditPoints="1"/>
                  </p:cNvSpPr>
                  <p:nvPr>
                    <p:custDataLst>
                      <p:tags r:id="rId102"/>
                    </p:custDataLst>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7" name="Freeform 8"/>
                  <p:cNvSpPr>
                    <a:spLocks noEditPoints="1"/>
                  </p:cNvSpPr>
                  <p:nvPr>
                    <p:custDataLst>
                      <p:tags r:id="rId103"/>
                    </p:custDataLst>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8" name="Freeform 9"/>
                  <p:cNvSpPr/>
                  <p:nvPr>
                    <p:custDataLst>
                      <p:tags r:id="rId104"/>
                    </p:custDataLst>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95" name="Freeform 54"/>
                <p:cNvSpPr/>
                <p:nvPr>
                  <p:custDataLst>
                    <p:tags r:id="rId105"/>
                  </p:custDataLst>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sp>
        <p:nvSpPr>
          <p:cNvPr id="201" name="矩形 39"/>
          <p:cNvSpPr/>
          <p:nvPr>
            <p:custDataLst>
              <p:tags r:id="rId106"/>
            </p:custDataLst>
          </p:nvPr>
        </p:nvSpPr>
        <p:spPr>
          <a:xfrm>
            <a:off x="542925" y="1649730"/>
            <a:ext cx="4013835" cy="455295"/>
          </a:xfrm>
          <a:prstGeom prst="rect">
            <a:avLst/>
          </a:prstGeom>
          <a:solidFill>
            <a:schemeClr val="accent1"/>
          </a:solidFill>
        </p:spPr>
        <p:txBody>
          <a:bodyPr wrap="none" anchor="ctr">
            <a:normAutofit/>
          </a:bodyPr>
          <a:lstStyle/>
          <a:p>
            <a:endParaRPr lang="zh-CN" altLang="zh-CN" sz="15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07"/>
            </p:custDataLst>
          </p:nvPr>
        </p:nvSpPr>
        <p:spPr>
          <a:xfrm>
            <a:off x="2423160" y="478790"/>
            <a:ext cx="3354070" cy="530860"/>
          </a:xfrm>
          <a:prstGeom prst="rect">
            <a:avLst/>
          </a:prstGeom>
          <a:noFill/>
        </p:spPr>
        <p:txBody>
          <a:bodyPr wrap="square" lIns="67500" tIns="35100" rIns="67500" bIns="35100" rtlCol="0" anchor="ctr">
            <a:normAutofit/>
          </a:bodyPr>
          <a:lstStyle>
            <a:defPPr>
              <a:defRPr lang="zh-CN"/>
            </a:defPPr>
            <a:lvl1pPr algn="ctr">
              <a:defRPr sz="4000">
                <a:solidFill>
                  <a:schemeClr val="tx2"/>
                </a:solidFill>
                <a:latin typeface="+mj-lt"/>
                <a:ea typeface="华文细黑" panose="02010600040101010101" pitchFamily="2" charset="-122"/>
              </a:defRPr>
            </a:lvl1pPr>
          </a:lstStyle>
          <a:p>
            <a:r>
              <a:rPr lang="zh-CN" altLang="en-US" sz="3000" b="1" dirty="0">
                <a:effectLst>
                  <a:outerShdw blurRad="38100" dist="38100" dir="2700000" algn="tl">
                    <a:srgbClr val="000000">
                      <a:alpha val="43137"/>
                    </a:srgbClr>
                  </a:outerShdw>
                </a:effectLst>
                <a:ea typeface="+mj-ea"/>
                <a:cs typeface="+mj-cs"/>
              </a:rPr>
              <a:t>平台展望</a:t>
            </a:r>
            <a:endParaRPr lang="zh-CN" altLang="en-US" sz="3000" b="1" dirty="0">
              <a:effectLst>
                <a:outerShdw blurRad="38100" dist="38100" dir="2700000" algn="tl">
                  <a:srgbClr val="000000">
                    <a:alpha val="43137"/>
                  </a:srgbClr>
                </a:outerShdw>
              </a:effectLst>
              <a:ea typeface="+mj-ea"/>
              <a:cs typeface="+mj-cs"/>
            </a:endParaRPr>
          </a:p>
        </p:txBody>
      </p:sp>
      <p:sp>
        <p:nvSpPr>
          <p:cNvPr id="6" name="文本框 5"/>
          <p:cNvSpPr txBox="1"/>
          <p:nvPr>
            <p:custDataLst>
              <p:tags r:id="rId108"/>
            </p:custDataLst>
          </p:nvPr>
        </p:nvSpPr>
        <p:spPr>
          <a:xfrm>
            <a:off x="633095" y="1649730"/>
            <a:ext cx="3834130" cy="484505"/>
          </a:xfrm>
          <a:prstGeom prst="rect">
            <a:avLst/>
          </a:prstGeom>
          <a:noFill/>
        </p:spPr>
        <p:txBody>
          <a:bodyPr wrap="square" lIns="67500" tIns="35100" rIns="67500" bIns="35100" rtlCol="0" anchor="ctr" anchorCtr="0">
            <a:normAutofit fontScale="90000"/>
          </a:bodyPr>
          <a:lstStyle>
            <a:defPPr>
              <a:defRPr lang="zh-CN"/>
            </a:defPPr>
            <a:lvl1pPr>
              <a:defRPr sz="2400">
                <a:solidFill>
                  <a:schemeClr val="bg1"/>
                </a:solidFill>
              </a:defRPr>
            </a:lvl1pPr>
          </a:lstStyle>
          <a:p>
            <a:r>
              <a:rPr lang="zh-CN" altLang="en-US" sz="1800" dirty="0">
                <a:latin typeface="+mj-lt"/>
                <a:ea typeface="+mj-ea"/>
                <a:cs typeface="+mj-cs"/>
              </a:rPr>
              <a:t>构建健康大数据生态圈，让健康更便捷</a:t>
            </a:r>
            <a:endParaRPr lang="zh-CN" altLang="en-US" sz="1800" dirty="0">
              <a:latin typeface="+mj-lt"/>
              <a:ea typeface="+mj-ea"/>
              <a:cs typeface="+mj-cs"/>
            </a:endParaRPr>
          </a:p>
        </p:txBody>
      </p:sp>
      <p:sp>
        <p:nvSpPr>
          <p:cNvPr id="7" name="文本框 6"/>
          <p:cNvSpPr txBox="1"/>
          <p:nvPr>
            <p:custDataLst>
              <p:tags r:id="rId109"/>
            </p:custDataLst>
          </p:nvPr>
        </p:nvSpPr>
        <p:spPr>
          <a:xfrm>
            <a:off x="376555" y="2267585"/>
            <a:ext cx="4855845" cy="2383790"/>
          </a:xfrm>
          <a:prstGeom prst="rect">
            <a:avLst/>
          </a:prstGeom>
        </p:spPr>
        <p:txBody>
          <a:bodyPr wrap="square" lIns="67500" tIns="35100" rIns="67500" bIns="35100" anchor="ctr">
            <a:normAutofit/>
          </a:bodyPr>
          <a:lstStyle>
            <a:defPPr>
              <a:defRPr lang="zh-CN"/>
            </a:defPPr>
            <a:lvl1pPr>
              <a:lnSpc>
                <a:spcPct val="120000"/>
              </a:lnSpc>
              <a:defRPr>
                <a:solidFill>
                  <a:schemeClr val="tx1">
                    <a:lumMod val="75000"/>
                    <a:lumOff val="25000"/>
                  </a:schemeClr>
                </a:solidFill>
                <a:ea typeface="华文细黑" panose="02010600040101010101" pitchFamily="2" charset="-122"/>
                <a:cs typeface="Open Sans" panose="020B0606030504020204" pitchFamily="34" charset="0"/>
              </a:defRPr>
            </a:lvl1pPr>
          </a:lstStyle>
          <a:p>
            <a:pPr marL="285750" indent="-285750" fontAlgn="auto">
              <a:lnSpc>
                <a:spcPct val="150000"/>
              </a:lnSpc>
              <a:buFont typeface="Wingdings" panose="05000000000000000000" charset="0"/>
              <a:buChar char=""/>
            </a:pPr>
            <a:r>
              <a:rPr lang="zh-CN" altLang="en-US" sz="1350" dirty="0">
                <a:ea typeface="+mn-ea"/>
                <a:cs typeface="+mn-cs"/>
              </a:rPr>
              <a:t>通过</a:t>
            </a:r>
            <a:r>
              <a:rPr lang="en-US" altLang="zh-CN" sz="1350" dirty="0">
                <a:ea typeface="+mn-ea"/>
                <a:cs typeface="+mn-cs"/>
              </a:rPr>
              <a:t>“</a:t>
            </a:r>
            <a:r>
              <a:rPr lang="zh-CN" altLang="en-US" sz="1350" dirty="0">
                <a:ea typeface="+mn-ea"/>
                <a:cs typeface="+mn-cs"/>
              </a:rPr>
              <a:t>三医联动</a:t>
            </a:r>
            <a:r>
              <a:rPr lang="en-US" altLang="zh-CN" sz="1350" dirty="0">
                <a:ea typeface="+mn-ea"/>
                <a:cs typeface="+mn-cs"/>
              </a:rPr>
              <a:t>”</a:t>
            </a:r>
            <a:r>
              <a:rPr lang="zh-CN" altLang="en-US" sz="1350" dirty="0">
                <a:ea typeface="+mn-ea"/>
                <a:cs typeface="+mn-cs"/>
              </a:rPr>
              <a:t>平台，构建院内院外协作为核心的分级诊疗和业务协同的服务模式，信息惠民便民利民；</a:t>
            </a:r>
            <a:endParaRPr lang="zh-CN" altLang="en-US" sz="1350" dirty="0">
              <a:ea typeface="+mn-ea"/>
              <a:cs typeface="+mn-cs"/>
            </a:endParaRPr>
          </a:p>
          <a:p>
            <a:pPr marL="285750" indent="-285750" fontAlgn="auto">
              <a:lnSpc>
                <a:spcPct val="150000"/>
              </a:lnSpc>
              <a:buFont typeface="Wingdings" panose="05000000000000000000" charset="0"/>
              <a:buChar char=""/>
            </a:pPr>
            <a:r>
              <a:rPr lang="zh-CN" altLang="en-US" sz="1350" dirty="0">
                <a:ea typeface="+mn-ea"/>
                <a:cs typeface="+mn-cs"/>
              </a:rPr>
              <a:t>依托电子健康档案，构建患者预防、保健、诊疗、康复为一体的健康管理闭环，提高市民健康素质；</a:t>
            </a:r>
            <a:endParaRPr lang="zh-CN" altLang="en-US" sz="1350" dirty="0">
              <a:ea typeface="+mn-ea"/>
              <a:cs typeface="+mn-cs"/>
            </a:endParaRPr>
          </a:p>
          <a:p>
            <a:pPr marL="285750" indent="-285750" fontAlgn="auto">
              <a:lnSpc>
                <a:spcPct val="150000"/>
              </a:lnSpc>
              <a:buFont typeface="Wingdings" panose="05000000000000000000" charset="0"/>
              <a:buChar char=""/>
            </a:pPr>
            <a:r>
              <a:rPr lang="zh-CN" altLang="en-US" sz="1350" dirty="0">
                <a:ea typeface="+mn-ea"/>
                <a:cs typeface="+mn-cs"/>
              </a:rPr>
              <a:t>为健康产业提供信息资源支撑，提高产业潜能；</a:t>
            </a:r>
            <a:endParaRPr lang="zh-CN" altLang="en-US" sz="1350" dirty="0">
              <a:ea typeface="+mn-ea"/>
              <a:cs typeface="+mn-cs"/>
            </a:endParaRPr>
          </a:p>
          <a:p>
            <a:pPr marL="285750" indent="-285750" fontAlgn="auto">
              <a:lnSpc>
                <a:spcPct val="150000"/>
              </a:lnSpc>
              <a:buFont typeface="Wingdings" panose="05000000000000000000" charset="0"/>
              <a:buChar char=""/>
            </a:pPr>
            <a:r>
              <a:rPr lang="zh-CN" altLang="en-US" sz="1350" dirty="0">
                <a:ea typeface="+mn-ea"/>
                <a:cs typeface="+mn-cs"/>
              </a:rPr>
              <a:t>为政府提供行业精细化管理信息服务支撑，提高监管效率，促进行业创新发展；</a:t>
            </a:r>
            <a:endParaRPr lang="zh-CN" altLang="en-US" sz="1350" dirty="0">
              <a:ea typeface="+mn-ea"/>
              <a:cs typeface="+mn-cs"/>
            </a:endParaRPr>
          </a:p>
        </p:txBody>
      </p:sp>
    </p:spTree>
    <p:custDataLst>
      <p:tags r:id="rId110"/>
    </p:custData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420396" y="1924615"/>
            <a:ext cx="3611776" cy="623248"/>
          </a:xfrm>
          <a:prstGeom prst="rect">
            <a:avLst/>
          </a:prstGeom>
        </p:spPr>
        <p:txBody>
          <a:bodyPr vert="horz" lIns="67500" tIns="35100" rIns="67500" bIns="351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zh-CN" altLang="en-US" sz="3000" smtClean="0"/>
              <a:t>公司简介（附）</a:t>
            </a:r>
            <a:endParaRPr lang="zh-CN" altLang="en-US" sz="3000" smtClean="0"/>
          </a:p>
        </p:txBody>
      </p:sp>
      <p:sp>
        <p:nvSpPr>
          <p:cNvPr id="4" name="文本框 3"/>
          <p:cNvSpPr txBox="1"/>
          <p:nvPr>
            <p:custDataLst>
              <p:tags r:id="rId2"/>
            </p:custDataLst>
          </p:nvPr>
        </p:nvSpPr>
        <p:spPr>
          <a:xfrm>
            <a:off x="2283545" y="1908481"/>
            <a:ext cx="1081065" cy="1084913"/>
          </a:xfrm>
          <a:prstGeom prst="rect">
            <a:avLst/>
          </a:prstGeom>
          <a:noFill/>
        </p:spPr>
        <p:txBody>
          <a:bodyPr wrap="none" lIns="67500" tIns="35100" rIns="67500" bIns="351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sz="6600" smtClean="0">
                <a:ea typeface="+mn-ea"/>
              </a:rPr>
              <a:t>05</a:t>
            </a:r>
            <a:endParaRPr lang="en-US" altLang="zh-CN" sz="6600" smtClean="0">
              <a:ea typeface="+mn-ea"/>
            </a:endParaRPr>
          </a:p>
        </p:txBody>
      </p:sp>
    </p:spTree>
    <p:custDataLst>
      <p:tags r:id="rId3"/>
    </p:custData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176000" cy="5143500"/>
          </a:xfrm>
          <a:prstGeom prst="rect">
            <a:avLst/>
          </a:prstGeom>
          <a:blipFill>
            <a:blip r:embed="rId1" cstate="print">
              <a:extLst>
                <a:ext uri="{BEBA8EAE-BF5A-486C-A8C5-ECC9F3942E4B}">
                  <a14:imgProps xmlns:a14="http://schemas.microsoft.com/office/drawing/2010/main">
                    <a14:imgLayer r:embed="rId2">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13431" y="1023580"/>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01</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panose="020B0503020204020204" pitchFamily="34" charset="-122"/>
              </a:rPr>
              <a:t>企业简介</a:t>
            </a:r>
            <a:endParaRPr lang="zh-CN" altLang="en-US" sz="3600" b="1" dirty="0">
              <a:solidFill>
                <a:schemeClr val="accent1"/>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000">
        <p:blinds dir="vert"/>
      </p:transition>
    </mc:Choice>
    <mc:Fallback>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8" grpId="0" bldLvl="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4618226" y="1937844"/>
            <a:ext cx="2035559" cy="2969336"/>
          </a:xfrm>
          <a:custGeom>
            <a:avLst/>
            <a:gdLst>
              <a:gd name="connsiteX0" fmla="*/ 0 w 2101914"/>
              <a:gd name="connsiteY0" fmla="*/ 0 h 3066130"/>
              <a:gd name="connsiteX1" fmla="*/ 2101914 w 2101914"/>
              <a:gd name="connsiteY1" fmla="*/ 0 h 3066130"/>
              <a:gd name="connsiteX2" fmla="*/ 2101914 w 2101914"/>
              <a:gd name="connsiteY2" fmla="*/ 3066130 h 3066130"/>
              <a:gd name="connsiteX3" fmla="*/ 0 w 2101914"/>
              <a:gd name="connsiteY3" fmla="*/ 3066130 h 3066130"/>
            </a:gdLst>
            <a:ahLst/>
            <a:cxnLst>
              <a:cxn ang="0">
                <a:pos x="connsiteX0" y="connsiteY0"/>
              </a:cxn>
              <a:cxn ang="0">
                <a:pos x="connsiteX1" y="connsiteY1"/>
              </a:cxn>
              <a:cxn ang="0">
                <a:pos x="connsiteX2" y="connsiteY2"/>
              </a:cxn>
              <a:cxn ang="0">
                <a:pos x="connsiteX3" y="connsiteY3"/>
              </a:cxn>
            </a:cxnLst>
            <a:rect l="l" t="t" r="r" b="b"/>
            <a:pathLst>
              <a:path w="2101914" h="3066130">
                <a:moveTo>
                  <a:pt x="0" y="0"/>
                </a:moveTo>
                <a:lnTo>
                  <a:pt x="2101914" y="0"/>
                </a:lnTo>
                <a:lnTo>
                  <a:pt x="2101914" y="3066130"/>
                </a:lnTo>
                <a:lnTo>
                  <a:pt x="0" y="3066130"/>
                </a:lnTo>
                <a:close/>
              </a:path>
            </a:pathLst>
          </a:custGeom>
          <a:noFill/>
          <a:ln w="19050">
            <a:noFill/>
          </a:ln>
        </p:spPr>
      </p:pic>
      <p:pic>
        <p:nvPicPr>
          <p:cNvPr id="45" name="图片 4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362205" y="1937844"/>
            <a:ext cx="2035559" cy="2969336"/>
          </a:xfrm>
          <a:custGeom>
            <a:avLst/>
            <a:gdLst>
              <a:gd name="connsiteX0" fmla="*/ 0 w 2101914"/>
              <a:gd name="connsiteY0" fmla="*/ 0 h 3066130"/>
              <a:gd name="connsiteX1" fmla="*/ 2101914 w 2101914"/>
              <a:gd name="connsiteY1" fmla="*/ 0 h 3066130"/>
              <a:gd name="connsiteX2" fmla="*/ 2101914 w 2101914"/>
              <a:gd name="connsiteY2" fmla="*/ 3066130 h 3066130"/>
              <a:gd name="connsiteX3" fmla="*/ 0 w 2101914"/>
              <a:gd name="connsiteY3" fmla="*/ 3066130 h 3066130"/>
            </a:gdLst>
            <a:ahLst/>
            <a:cxnLst>
              <a:cxn ang="0">
                <a:pos x="connsiteX0" y="connsiteY0"/>
              </a:cxn>
              <a:cxn ang="0">
                <a:pos x="connsiteX1" y="connsiteY1"/>
              </a:cxn>
              <a:cxn ang="0">
                <a:pos x="connsiteX2" y="connsiteY2"/>
              </a:cxn>
              <a:cxn ang="0">
                <a:pos x="connsiteX3" y="connsiteY3"/>
              </a:cxn>
            </a:cxnLst>
            <a:rect l="l" t="t" r="r" b="b"/>
            <a:pathLst>
              <a:path w="2101914" h="3066130">
                <a:moveTo>
                  <a:pt x="0" y="0"/>
                </a:moveTo>
                <a:lnTo>
                  <a:pt x="2101914" y="0"/>
                </a:lnTo>
                <a:lnTo>
                  <a:pt x="2101914" y="3066130"/>
                </a:lnTo>
                <a:lnTo>
                  <a:pt x="0" y="3066130"/>
                </a:lnTo>
                <a:close/>
              </a:path>
            </a:pathLst>
          </a:custGeom>
          <a:noFill/>
          <a:ln w="19050">
            <a:noFill/>
          </a:ln>
        </p:spPr>
      </p:pic>
      <p:pic>
        <p:nvPicPr>
          <p:cNvPr id="46" name="图片 4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6746237" y="1937844"/>
            <a:ext cx="2035559" cy="2969336"/>
          </a:xfrm>
          <a:custGeom>
            <a:avLst/>
            <a:gdLst>
              <a:gd name="connsiteX0" fmla="*/ 0 w 2101914"/>
              <a:gd name="connsiteY0" fmla="*/ 0 h 3066130"/>
              <a:gd name="connsiteX1" fmla="*/ 2101914 w 2101914"/>
              <a:gd name="connsiteY1" fmla="*/ 0 h 3066130"/>
              <a:gd name="connsiteX2" fmla="*/ 2101914 w 2101914"/>
              <a:gd name="connsiteY2" fmla="*/ 3066130 h 3066130"/>
              <a:gd name="connsiteX3" fmla="*/ 0 w 2101914"/>
              <a:gd name="connsiteY3" fmla="*/ 3066130 h 3066130"/>
            </a:gdLst>
            <a:ahLst/>
            <a:cxnLst>
              <a:cxn ang="0">
                <a:pos x="connsiteX0" y="connsiteY0"/>
              </a:cxn>
              <a:cxn ang="0">
                <a:pos x="connsiteX1" y="connsiteY1"/>
              </a:cxn>
              <a:cxn ang="0">
                <a:pos x="connsiteX2" y="connsiteY2"/>
              </a:cxn>
              <a:cxn ang="0">
                <a:pos x="connsiteX3" y="connsiteY3"/>
              </a:cxn>
            </a:cxnLst>
            <a:rect l="l" t="t" r="r" b="b"/>
            <a:pathLst>
              <a:path w="2101914" h="3066130">
                <a:moveTo>
                  <a:pt x="0" y="0"/>
                </a:moveTo>
                <a:lnTo>
                  <a:pt x="2101914" y="0"/>
                </a:lnTo>
                <a:lnTo>
                  <a:pt x="2101914" y="3066130"/>
                </a:lnTo>
                <a:lnTo>
                  <a:pt x="0" y="3066130"/>
                </a:lnTo>
                <a:close/>
              </a:path>
            </a:pathLst>
          </a:custGeom>
          <a:noFill/>
          <a:ln w="19050">
            <a:noFill/>
          </a:ln>
        </p:spPr>
      </p:pic>
      <p:cxnSp>
        <p:nvCxnSpPr>
          <p:cNvPr id="51" name="直接连接符 50"/>
          <p:cNvCxnSpPr/>
          <p:nvPr>
            <p:custDataLst>
              <p:tags r:id="rId7"/>
            </p:custDataLst>
          </p:nvPr>
        </p:nvCxnSpPr>
        <p:spPr>
          <a:xfrm>
            <a:off x="3019349" y="2978624"/>
            <a:ext cx="977291" cy="0"/>
          </a:xfrm>
          <a:prstGeom prst="line">
            <a:avLst/>
          </a:prstGeom>
          <a:gradFill>
            <a:gsLst>
              <a:gs pos="0">
                <a:srgbClr val="2A53C4"/>
              </a:gs>
              <a:gs pos="100000">
                <a:srgbClr val="F72862">
                  <a:alpha val="70000"/>
                </a:srgbClr>
              </a:gs>
            </a:gsLst>
            <a:lin ang="5400000" scaled="1"/>
          </a:gradFill>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8"/>
            </p:custDataLst>
          </p:nvPr>
        </p:nvSpPr>
        <p:spPr>
          <a:xfrm>
            <a:off x="1905635" y="453820"/>
            <a:ext cx="5257800" cy="530915"/>
          </a:xfrm>
          <a:prstGeom prst="rect">
            <a:avLst/>
          </a:prstGeom>
          <a:noFill/>
        </p:spPr>
        <p:txBody>
          <a:bodyPr wrap="square" lIns="67500" tIns="35100" rIns="67500" bIns="35100" rtlCol="0" anchor="ctr">
            <a:normAutofit/>
          </a:bodyPr>
          <a:lstStyle>
            <a:defPPr>
              <a:defRPr lang="zh-CN"/>
            </a:defPPr>
            <a:lvl1pPr algn="ctr">
              <a:defRPr sz="4000">
                <a:solidFill>
                  <a:schemeClr val="tx2"/>
                </a:solidFill>
                <a:latin typeface="+mj-lt"/>
                <a:ea typeface="华文细黑" panose="02010600040101010101" pitchFamily="2" charset="-122"/>
              </a:defRPr>
            </a:lvl1pPr>
          </a:lstStyle>
          <a:p>
            <a:r>
              <a:rPr lang="zh-CN" altLang="en-US" sz="2800" b="1" dirty="0">
                <a:solidFill>
                  <a:schemeClr val="accent1"/>
                </a:solidFill>
                <a:effectLst>
                  <a:outerShdw blurRad="38100" dist="25400" dir="5400000" algn="ctr" rotWithShape="0">
                    <a:srgbClr val="6E747A">
                      <a:alpha val="43000"/>
                    </a:srgbClr>
                  </a:outerShdw>
                </a:effectLst>
                <a:ea typeface="+mj-ea"/>
                <a:cs typeface="+mj-cs"/>
              </a:rPr>
              <a:t>平台荣誉</a:t>
            </a:r>
            <a:endParaRPr lang="zh-CN" altLang="en-US" sz="2800" b="1" dirty="0">
              <a:solidFill>
                <a:schemeClr val="accent1"/>
              </a:solidFill>
              <a:effectLst>
                <a:outerShdw blurRad="38100" dist="25400" dir="5400000" algn="ctr" rotWithShape="0">
                  <a:srgbClr val="6E747A">
                    <a:alpha val="43000"/>
                  </a:srgbClr>
                </a:outerShdw>
              </a:effectLst>
              <a:ea typeface="+mj-ea"/>
              <a:cs typeface="+mj-cs"/>
            </a:endParaRPr>
          </a:p>
        </p:txBody>
      </p:sp>
      <p:sp>
        <p:nvSpPr>
          <p:cNvPr id="4" name="文本框 3"/>
          <p:cNvSpPr txBox="1"/>
          <p:nvPr>
            <p:custDataLst>
              <p:tags r:id="rId9"/>
            </p:custDataLst>
          </p:nvPr>
        </p:nvSpPr>
        <p:spPr>
          <a:xfrm>
            <a:off x="2577884" y="2564918"/>
            <a:ext cx="1860222" cy="346249"/>
          </a:xfrm>
          <a:prstGeom prst="rect">
            <a:avLst/>
          </a:prstGeom>
          <a:noFill/>
        </p:spPr>
        <p:txBody>
          <a:bodyPr wrap="square" lIns="67500" tIns="35100" rIns="67500" bIns="35100" rtlCol="0">
            <a:normAutofit/>
          </a:bodyPr>
          <a:lstStyle>
            <a:defPPr>
              <a:defRPr lang="zh-CN"/>
            </a:defPPr>
            <a:lvl1pPr algn="ctr">
              <a:defRPr sz="2400" b="1">
                <a:solidFill>
                  <a:schemeClr val="bg1"/>
                </a:solidFill>
                <a:latin typeface="+mj-lt"/>
                <a:ea typeface="微软雅黑" panose="020B0503020204020204" pitchFamily="34" charset="-122"/>
              </a:defRPr>
            </a:lvl1pPr>
          </a:lstStyle>
          <a:p>
            <a:r>
              <a:rPr lang="zh-CN" altLang="en-US" sz="1800" dirty="0">
                <a:ea typeface="+mj-ea"/>
                <a:cs typeface="+mj-cs"/>
              </a:rPr>
              <a:t>LOREM IPSUM</a:t>
            </a:r>
            <a:endParaRPr lang="zh-CN" altLang="en-US" sz="1800" dirty="0">
              <a:ea typeface="+mj-ea"/>
              <a:cs typeface="+mj-cs"/>
            </a:endParaRPr>
          </a:p>
        </p:txBody>
      </p:sp>
      <p:sp>
        <p:nvSpPr>
          <p:cNvPr id="5" name="文本框 4"/>
          <p:cNvSpPr txBox="1"/>
          <p:nvPr>
            <p:custDataLst>
              <p:tags r:id="rId10"/>
            </p:custDataLst>
          </p:nvPr>
        </p:nvSpPr>
        <p:spPr>
          <a:xfrm>
            <a:off x="2490216" y="3056714"/>
            <a:ext cx="2035557" cy="1565044"/>
          </a:xfrm>
          <a:prstGeom prst="rect">
            <a:avLst/>
          </a:prstGeom>
          <a:noFill/>
        </p:spPr>
        <p:txBody>
          <a:bodyPr wrap="square" lIns="67500" tIns="35100" rIns="67500" bIns="35100">
            <a:normAutofit/>
          </a:bodyPr>
          <a:lstStyle>
            <a:defPPr>
              <a:defRPr lang="zh-CN"/>
            </a:defPPr>
            <a:lvl1pPr algn="ctr">
              <a:lnSpc>
                <a:spcPct val="120000"/>
              </a:lnSpc>
              <a:defRPr>
                <a:solidFill>
                  <a:schemeClr val="bg1"/>
                </a:solidFill>
                <a:ea typeface="华文细黑" panose="02010600040101010101" pitchFamily="2" charset="-122"/>
                <a:cs typeface="Open Sans" panose="020B0606030504020204" pitchFamily="34" charset="0"/>
              </a:defRPr>
            </a:lvl1pPr>
          </a:lstStyle>
          <a:p>
            <a:r>
              <a:rPr lang="en-US" altLang="zh-CN" sz="1350">
                <a:ea typeface="+mn-ea"/>
                <a:cs typeface="+mn-cs"/>
              </a:rPr>
              <a:t>Lorem ipsum dolor sit amet, consectetur adipisicing elit, sed do eiusmod tempor incididunt ut labore</a:t>
            </a:r>
            <a:endParaRPr lang="zh-CN" altLang="en-US" sz="1350" dirty="0">
              <a:ea typeface="+mn-ea"/>
              <a:cs typeface="+mn-cs"/>
            </a:endParaRPr>
          </a:p>
        </p:txBody>
      </p:sp>
      <p:sp>
        <p:nvSpPr>
          <p:cNvPr id="6" name="文本框 5"/>
          <p:cNvSpPr txBox="1"/>
          <p:nvPr>
            <p:custDataLst>
              <p:tags r:id="rId11"/>
            </p:custDataLst>
          </p:nvPr>
        </p:nvSpPr>
        <p:spPr>
          <a:xfrm>
            <a:off x="421005" y="1252855"/>
            <a:ext cx="8419465" cy="417195"/>
          </a:xfrm>
          <a:prstGeom prst="rect">
            <a:avLst/>
          </a:prstGeom>
        </p:spPr>
        <p:txBody>
          <a:bodyPr wrap="square" lIns="67500" tIns="35100" rIns="67500" bIns="35100">
            <a:normAutofit/>
          </a:bodyPr>
          <a:lstStyle>
            <a:defPPr>
              <a:defRPr lang="zh-CN"/>
            </a:defPPr>
            <a:lvl1pPr algn="ctr">
              <a:lnSpc>
                <a:spcPct val="120000"/>
              </a:lnSpc>
              <a:defRPr>
                <a:solidFill>
                  <a:schemeClr val="tx1">
                    <a:lumMod val="75000"/>
                    <a:lumOff val="25000"/>
                  </a:schemeClr>
                </a:solidFill>
                <a:ea typeface="华文细黑" panose="02010600040101010101" pitchFamily="2" charset="-122"/>
                <a:cs typeface="Open Sans" panose="020B0606030504020204" pitchFamily="34" charset="0"/>
              </a:defRPr>
            </a:lvl1pPr>
          </a:lstStyle>
          <a:p>
            <a:r>
              <a:rPr lang="zh-CN" altLang="en-US" dirty="0">
                <a:solidFill>
                  <a:srgbClr val="C00000"/>
                </a:solidFill>
                <a:ea typeface="+mn-ea"/>
                <a:sym typeface="+mn-ea"/>
              </a:rPr>
              <a:t>获得深圳市首届“互联网+文明”推动者大会优秀创新案例</a:t>
            </a:r>
            <a:endParaRPr lang="zh-CN" altLang="en-US" dirty="0">
              <a:ea typeface="+mn-ea"/>
              <a:cs typeface="+mn-cs"/>
            </a:endParaRPr>
          </a:p>
        </p:txBody>
      </p:sp>
      <p:pic>
        <p:nvPicPr>
          <p:cNvPr id="7" name="图片占位符 6"/>
          <p:cNvPicPr>
            <a:picLocks noGrp="1" noChangeAspect="1"/>
          </p:cNvPicPr>
          <p:nvPr>
            <p:custDataLst>
              <p:tags r:id="rId12"/>
            </p:custDataLst>
          </p:nvPr>
        </p:nvPicPr>
        <p:blipFill>
          <a:blip r:embed="rId13" cstate="print">
            <a:extLst>
              <a:ext uri="{28A0092B-C50C-407E-A947-70E740481C1C}">
                <a14:useLocalDpi xmlns:a14="http://schemas.microsoft.com/office/drawing/2010/main" val="0"/>
              </a:ext>
            </a:extLst>
          </a:blip>
          <a:srcRect/>
          <a:stretch>
            <a:fillRect/>
          </a:stretch>
        </p:blipFill>
        <p:spPr>
          <a:xfrm>
            <a:off x="2490470" y="1938020"/>
            <a:ext cx="2036445" cy="2969260"/>
          </a:xfrm>
          <a:prstGeom prst="rect">
            <a:avLst/>
          </a:prstGeom>
        </p:spPr>
      </p:pic>
    </p:spTree>
    <p:custDataLst>
      <p:tags r:id="rId14"/>
    </p:custData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H_Picture_1"/>
          <p:cNvSpPr/>
          <p:nvPr>
            <p:custDataLst>
              <p:tags r:id="rId1"/>
            </p:custDataLst>
          </p:nvPr>
        </p:nvSpPr>
        <p:spPr>
          <a:xfrm>
            <a:off x="12" y="1429197"/>
            <a:ext cx="6448425" cy="2846784"/>
          </a:xfrm>
          <a:custGeom>
            <a:avLst/>
            <a:gdLst>
              <a:gd name="connsiteX0" fmla="*/ 0 w 7143750"/>
              <a:gd name="connsiteY0" fmla="*/ 0 h 2333625"/>
              <a:gd name="connsiteX1" fmla="*/ 4810125 w 7143750"/>
              <a:gd name="connsiteY1" fmla="*/ 0 h 2333625"/>
              <a:gd name="connsiteX2" fmla="*/ 7143750 w 7143750"/>
              <a:gd name="connsiteY2" fmla="*/ 2333625 h 2333625"/>
              <a:gd name="connsiteX3" fmla="*/ 0 w 7143750"/>
              <a:gd name="connsiteY3" fmla="*/ 2333625 h 2333625"/>
            </a:gdLst>
            <a:ahLst/>
            <a:cxnLst>
              <a:cxn ang="0">
                <a:pos x="connsiteX0" y="connsiteY0"/>
              </a:cxn>
              <a:cxn ang="0">
                <a:pos x="connsiteX1" y="connsiteY1"/>
              </a:cxn>
              <a:cxn ang="0">
                <a:pos x="connsiteX2" y="connsiteY2"/>
              </a:cxn>
              <a:cxn ang="0">
                <a:pos x="connsiteX3" y="connsiteY3"/>
              </a:cxn>
            </a:cxnLst>
            <a:rect l="l" t="t" r="r" b="b"/>
            <a:pathLst>
              <a:path w="7143750" h="2333625">
                <a:moveTo>
                  <a:pt x="0" y="0"/>
                </a:moveTo>
                <a:lnTo>
                  <a:pt x="4810125" y="0"/>
                </a:lnTo>
                <a:lnTo>
                  <a:pt x="7143750" y="2333625"/>
                </a:lnTo>
                <a:lnTo>
                  <a:pt x="0" y="2333625"/>
                </a:lnTo>
                <a:close/>
              </a:path>
            </a:pathLst>
          </a:custGeom>
          <a:blipFill dpi="0" rotWithShape="1">
            <a:blip r:embed="rId2" cstate="print">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7" name="MH_Other_1"/>
          <p:cNvCxnSpPr/>
          <p:nvPr>
            <p:custDataLst>
              <p:tags r:id="rId4"/>
            </p:custDataLst>
          </p:nvPr>
        </p:nvCxnSpPr>
        <p:spPr>
          <a:xfrm>
            <a:off x="4343406" y="1277989"/>
            <a:ext cx="2447925" cy="32908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MH_Other_2"/>
          <p:cNvCxnSpPr/>
          <p:nvPr>
            <p:custDataLst>
              <p:tags r:id="rId5"/>
            </p:custDataLst>
          </p:nvPr>
        </p:nvCxnSpPr>
        <p:spPr>
          <a:xfrm>
            <a:off x="4143375" y="4568874"/>
            <a:ext cx="26479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MH_Other_3"/>
          <p:cNvCxnSpPr/>
          <p:nvPr>
            <p:custDataLst>
              <p:tags r:id="rId6"/>
            </p:custDataLst>
          </p:nvPr>
        </p:nvCxnSpPr>
        <p:spPr>
          <a:xfrm flipV="1">
            <a:off x="4143375" y="1825674"/>
            <a:ext cx="2076450" cy="2743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MH_Other_4"/>
          <p:cNvCxnSpPr/>
          <p:nvPr>
            <p:custDataLst>
              <p:tags r:id="rId7"/>
            </p:custDataLst>
          </p:nvPr>
        </p:nvCxnSpPr>
        <p:spPr>
          <a:xfrm>
            <a:off x="6219839" y="1825674"/>
            <a:ext cx="292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MH_Other_5"/>
          <p:cNvCxnSpPr/>
          <p:nvPr>
            <p:custDataLst>
              <p:tags r:id="rId8"/>
            </p:custDataLst>
          </p:nvPr>
        </p:nvCxnSpPr>
        <p:spPr>
          <a:xfrm>
            <a:off x="0" y="1275606"/>
            <a:ext cx="4343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906977" y="267494"/>
            <a:ext cx="2944943" cy="330507"/>
          </a:xfrm>
        </p:spPr>
        <p:txBody>
          <a:bodyPr/>
          <a:lstStyle/>
          <a:p>
            <a:r>
              <a:rPr lang="zh-CN" altLang="en-US" sz="2000" dirty="0"/>
              <a:t>公司</a:t>
            </a:r>
            <a:r>
              <a:rPr lang="zh-CN" altLang="en-US" sz="2000" dirty="0" smtClean="0"/>
              <a:t>简介</a:t>
            </a:r>
            <a:r>
              <a:rPr lang="en-US" altLang="zh-CN" sz="1200" dirty="0">
                <a:solidFill>
                  <a:prstClr val="black">
                    <a:lumMod val="65000"/>
                    <a:lumOff val="35000"/>
                  </a:prstClr>
                </a:solidFill>
              </a:rPr>
              <a:t>(Company profile)</a:t>
            </a:r>
            <a:endParaRPr lang="zh-CN" altLang="en-US" dirty="0"/>
          </a:p>
        </p:txBody>
      </p:sp>
      <p:sp>
        <p:nvSpPr>
          <p:cNvPr id="15" name="MH_Text_1"/>
          <p:cNvSpPr/>
          <p:nvPr>
            <p:custDataLst>
              <p:tags r:id="rId9"/>
            </p:custDataLst>
          </p:nvPr>
        </p:nvSpPr>
        <p:spPr>
          <a:xfrm flipH="1">
            <a:off x="4810145" y="1979265"/>
            <a:ext cx="4333875" cy="1913334"/>
          </a:xfrm>
          <a:custGeom>
            <a:avLst/>
            <a:gdLst>
              <a:gd name="connsiteX0" fmla="*/ 0 w 7143750"/>
              <a:gd name="connsiteY0" fmla="*/ 0 h 2333625"/>
              <a:gd name="connsiteX1" fmla="*/ 4810125 w 7143750"/>
              <a:gd name="connsiteY1" fmla="*/ 0 h 2333625"/>
              <a:gd name="connsiteX2" fmla="*/ 7143750 w 7143750"/>
              <a:gd name="connsiteY2" fmla="*/ 2333625 h 2333625"/>
              <a:gd name="connsiteX3" fmla="*/ 0 w 7143750"/>
              <a:gd name="connsiteY3" fmla="*/ 2333625 h 2333625"/>
            </a:gdLst>
            <a:ahLst/>
            <a:cxnLst>
              <a:cxn ang="0">
                <a:pos x="connsiteX0" y="connsiteY0"/>
              </a:cxn>
              <a:cxn ang="0">
                <a:pos x="connsiteX1" y="connsiteY1"/>
              </a:cxn>
              <a:cxn ang="0">
                <a:pos x="connsiteX2" y="connsiteY2"/>
              </a:cxn>
              <a:cxn ang="0">
                <a:pos x="connsiteX3" y="connsiteY3"/>
              </a:cxn>
            </a:cxnLst>
            <a:rect l="l" t="t" r="r" b="b"/>
            <a:pathLst>
              <a:path w="7143750" h="2333625">
                <a:moveTo>
                  <a:pt x="0" y="0"/>
                </a:moveTo>
                <a:lnTo>
                  <a:pt x="4810125" y="0"/>
                </a:lnTo>
                <a:lnTo>
                  <a:pt x="7143750" y="2333625"/>
                </a:lnTo>
                <a:lnTo>
                  <a:pt x="0" y="23336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MH_Text_1"/>
          <p:cNvSpPr>
            <a:spLocks noChangeArrowheads="1"/>
          </p:cNvSpPr>
          <p:nvPr>
            <p:custDataLst>
              <p:tags r:id="rId10"/>
            </p:custDataLst>
          </p:nvPr>
        </p:nvSpPr>
        <p:spPr bwMode="auto">
          <a:xfrm>
            <a:off x="5868144" y="2090292"/>
            <a:ext cx="3275856" cy="177760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cs typeface="+mn-ea"/>
              </a:rPr>
              <a:t>      成立于</a:t>
            </a:r>
            <a:r>
              <a:rPr lang="en-US" altLang="zh-CN" sz="1100" dirty="0" smtClean="0">
                <a:solidFill>
                  <a:schemeClr val="bg1"/>
                </a:solidFill>
                <a:cs typeface="+mn-ea"/>
              </a:rPr>
              <a:t>2004</a:t>
            </a:r>
            <a:r>
              <a:rPr lang="zh-CN" altLang="en-US" sz="1100" dirty="0" smtClean="0">
                <a:solidFill>
                  <a:schemeClr val="bg1"/>
                </a:solidFill>
                <a:cs typeface="+mn-ea"/>
              </a:rPr>
              <a:t>年</a:t>
            </a:r>
            <a:r>
              <a:rPr lang="en-US" altLang="zh-CN" sz="1100" dirty="0" smtClean="0">
                <a:solidFill>
                  <a:schemeClr val="bg1"/>
                </a:solidFill>
                <a:cs typeface="+mn-ea"/>
              </a:rPr>
              <a:t>7</a:t>
            </a:r>
            <a:r>
              <a:rPr lang="zh-CN" altLang="en-US" sz="1100" dirty="0" smtClean="0">
                <a:solidFill>
                  <a:schemeClr val="bg1"/>
                </a:solidFill>
                <a:cs typeface="+mn-ea"/>
              </a:rPr>
              <a:t>月，注册资金</a:t>
            </a:r>
            <a:r>
              <a:rPr lang="en-US" altLang="zh-CN" sz="1100" dirty="0" smtClean="0">
                <a:solidFill>
                  <a:schemeClr val="bg1"/>
                </a:solidFill>
                <a:cs typeface="+mn-ea"/>
              </a:rPr>
              <a:t>1000</a:t>
            </a:r>
            <a:r>
              <a:rPr lang="zh-CN" altLang="en-US" sz="1100" dirty="0" smtClean="0">
                <a:solidFill>
                  <a:schemeClr val="bg1"/>
                </a:solidFill>
                <a:cs typeface="+mn-ea"/>
              </a:rPr>
              <a:t>万元，现有员工</a:t>
            </a:r>
            <a:r>
              <a:rPr lang="en-US" altLang="zh-CN" sz="1100" dirty="0" smtClean="0">
                <a:solidFill>
                  <a:schemeClr val="bg1"/>
                </a:solidFill>
                <a:cs typeface="+mn-ea"/>
              </a:rPr>
              <a:t>150</a:t>
            </a:r>
            <a:r>
              <a:rPr lang="zh-CN" altLang="en-US" sz="1100" dirty="0" smtClean="0">
                <a:solidFill>
                  <a:schemeClr val="bg1"/>
                </a:solidFill>
                <a:cs typeface="+mn-ea"/>
              </a:rPr>
              <a:t>余人（其中</a:t>
            </a:r>
            <a:r>
              <a:rPr lang="en-US" altLang="zh-CN" sz="1100" dirty="0" smtClean="0">
                <a:solidFill>
                  <a:schemeClr val="bg1"/>
                </a:solidFill>
                <a:cs typeface="+mn-ea"/>
              </a:rPr>
              <a:t>80%</a:t>
            </a:r>
            <a:r>
              <a:rPr lang="zh-CN" altLang="en-US" sz="1100" dirty="0" smtClean="0">
                <a:solidFill>
                  <a:schemeClr val="bg1"/>
                </a:solidFill>
                <a:cs typeface="+mn-ea"/>
              </a:rPr>
              <a:t>以上是大学本科以上学历），系专业从事医疗、健康、统一支付等综合电子政务信息平台研发及运营服务的的国家高新技术企业、“双软”认证企业，深圳市市长挂点服务企业。</a:t>
            </a:r>
            <a:endParaRPr lang="zh-CN" altLang="en-US" sz="1100" dirty="0" smtClean="0">
              <a:solidFill>
                <a:schemeClr val="bg1"/>
              </a:solidFill>
              <a:cs typeface="+mn-ea"/>
            </a:endParaRPr>
          </a:p>
        </p:txBody>
      </p:sp>
      <p:sp>
        <p:nvSpPr>
          <p:cNvPr id="3" name="TextBox 2"/>
          <p:cNvSpPr txBox="1"/>
          <p:nvPr/>
        </p:nvSpPr>
        <p:spPr>
          <a:xfrm>
            <a:off x="4716016" y="987574"/>
            <a:ext cx="4214842" cy="646331"/>
          </a:xfrm>
          <a:prstGeom prst="rect">
            <a:avLst/>
          </a:prstGeom>
          <a:noFill/>
        </p:spPr>
        <p:txBody>
          <a:bodyPr wrap="square" rtlCol="0">
            <a:spAutoFit/>
          </a:bodyPr>
          <a:lstStyle/>
          <a:p>
            <a:r>
              <a:rPr lang="zh-CN" altLang="en-US" b="1" dirty="0" smtClean="0">
                <a:solidFill>
                  <a:schemeClr val="accent1"/>
                </a:solidFill>
              </a:rPr>
              <a:t>   企业前生：</a:t>
            </a:r>
            <a:endParaRPr lang="en-US" altLang="zh-CN" b="1" dirty="0" smtClean="0">
              <a:solidFill>
                <a:schemeClr val="accent1"/>
              </a:solidFill>
            </a:endParaRPr>
          </a:p>
          <a:p>
            <a:pPr algn="ctr"/>
            <a:r>
              <a:rPr lang="zh-CN" altLang="en-US" b="1" dirty="0" smtClean="0">
                <a:solidFill>
                  <a:schemeClr val="accent1"/>
                </a:solidFill>
              </a:rPr>
              <a:t>深圳市新开元信息技术发展有限公司</a:t>
            </a:r>
            <a:endParaRPr lang="zh-CN" altLang="en-US" b="1" dirty="0">
              <a:solidFill>
                <a:schemeClr val="accent1"/>
              </a:solidFill>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600" advTm="10000">
        <p14:gallery dir="l"/>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5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250"/>
                                        <p:tgtEl>
                                          <p:spTgt spid="1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25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250"/>
                                        <p:tgtEl>
                                          <p:spTgt spid="2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250"/>
                                        <p:tgtEl>
                                          <p:spTgt spid="25"/>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000" fill="hold"/>
                                        <p:tgtEl>
                                          <p:spTgt spid="5"/>
                                        </p:tgtEl>
                                        <p:attrNameLst>
                                          <p:attrName>ppt_x</p:attrName>
                                        </p:attrNameLst>
                                      </p:cBhvr>
                                      <p:tavLst>
                                        <p:tav tm="0">
                                          <p:val>
                                            <p:strVal val="0-#ppt_w/2"/>
                                          </p:val>
                                        </p:tav>
                                        <p:tav tm="100000">
                                          <p:val>
                                            <p:strVal val="#ppt_x"/>
                                          </p:val>
                                        </p:tav>
                                      </p:tavLst>
                                    </p:anim>
                                    <p:anim calcmode="lin" valueType="num">
                                      <p:cBhvr additive="base">
                                        <p:cTn id="28" dur="2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000" fill="hold"/>
                                        <p:tgtEl>
                                          <p:spTgt spid="15"/>
                                        </p:tgtEl>
                                        <p:attrNameLst>
                                          <p:attrName>ppt_x</p:attrName>
                                        </p:attrNameLst>
                                      </p:cBhvr>
                                      <p:tavLst>
                                        <p:tav tm="0">
                                          <p:val>
                                            <p:strVal val="1+#ppt_w/2"/>
                                          </p:val>
                                        </p:tav>
                                        <p:tav tm="100000">
                                          <p:val>
                                            <p:strVal val="#ppt_x"/>
                                          </p:val>
                                        </p:tav>
                                      </p:tavLst>
                                    </p:anim>
                                    <p:anim calcmode="lin" valueType="num">
                                      <p:cBhvr additive="base">
                                        <p:cTn id="32" dur="2000" fill="hold"/>
                                        <p:tgtEl>
                                          <p:spTgt spid="15"/>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iterate type="lt">
                                    <p:tmPct val="20000"/>
                                  </p:iterate>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1+#ppt_w/2"/>
                                          </p:val>
                                        </p:tav>
                                        <p:tav tm="100000">
                                          <p:val>
                                            <p:strVal val="#ppt_x"/>
                                          </p:val>
                                        </p:tav>
                                      </p:tavLst>
                                    </p:anim>
                                    <p:anim calcmode="lin" valueType="num">
                                      <p:cBhvr additive="base">
                                        <p:cTn id="37" dur="500" fill="hold"/>
                                        <p:tgtEl>
                                          <p:spTgt spid="3"/>
                                        </p:tgtEl>
                                        <p:attrNameLst>
                                          <p:attrName>ppt_y</p:attrName>
                                        </p:attrNameLst>
                                      </p:cBhvr>
                                      <p:tavLst>
                                        <p:tav tm="0">
                                          <p:val>
                                            <p:strVal val="#ppt_y"/>
                                          </p:val>
                                        </p:tav>
                                        <p:tav tm="100000">
                                          <p:val>
                                            <p:strVal val="#ppt_y"/>
                                          </p:val>
                                        </p:tav>
                                      </p:tavLst>
                                    </p:anim>
                                  </p:childTnLst>
                                </p:cTn>
                              </p:par>
                            </p:childTnLst>
                          </p:cTn>
                        </p:par>
                        <p:par>
                          <p:cTn id="38" fill="hold">
                            <p:stCondLst>
                              <p:cond delay="6050"/>
                            </p:stCondLst>
                            <p:childTnLst>
                              <p:par>
                                <p:cTn id="39" presetID="52" presetClass="entr" presetSubtype="0" fill="hold" grpId="0" nodeType="afterEffect">
                                  <p:stCondLst>
                                    <p:cond delay="0"/>
                                  </p:stCondLst>
                                  <p:iterate type="lt">
                                    <p:tmPct val="15000"/>
                                  </p:iterate>
                                  <p:childTnLst>
                                    <p:set>
                                      <p:cBhvr>
                                        <p:cTn id="40" dur="1" fill="hold">
                                          <p:stCondLst>
                                            <p:cond delay="0"/>
                                          </p:stCondLst>
                                        </p:cTn>
                                        <p:tgtEl>
                                          <p:spTgt spid="11"/>
                                        </p:tgtEl>
                                        <p:attrNameLst>
                                          <p:attrName>style.visibility</p:attrName>
                                        </p:attrNameLst>
                                      </p:cBhvr>
                                      <p:to>
                                        <p:strVal val="visible"/>
                                      </p:to>
                                    </p:set>
                                    <p:animScale>
                                      <p:cBhvr>
                                        <p:cTn id="41" dur="2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250" decel="50000" fill="hold">
                                          <p:stCondLst>
                                            <p:cond delay="0"/>
                                          </p:stCondLst>
                                        </p:cTn>
                                        <p:tgtEl>
                                          <p:spTgt spid="11"/>
                                        </p:tgtEl>
                                        <p:attrNameLst>
                                          <p:attrName>ppt_x</p:attrName>
                                          <p:attrName>ppt_y</p:attrName>
                                        </p:attrNameLst>
                                      </p:cBhvr>
                                    </p:animMotion>
                                    <p:animEffect transition="in" filter="fade">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bldLvl="0" animBg="1"/>
      <p:bldP spid="11"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013" y="1141426"/>
            <a:ext cx="4173801" cy="4011050"/>
          </a:xfrm>
          <a:prstGeom prst="rect">
            <a:avLst/>
          </a:prstGeom>
        </p:spPr>
      </p:pic>
      <p:grpSp>
        <p:nvGrpSpPr>
          <p:cNvPr id="6" name="Group 29"/>
          <p:cNvGrpSpPr/>
          <p:nvPr/>
        </p:nvGrpSpPr>
        <p:grpSpPr bwMode="auto">
          <a:xfrm>
            <a:off x="2848210" y="2119953"/>
            <a:ext cx="5761038" cy="2515363"/>
            <a:chOff x="1519" y="1661"/>
            <a:chExt cx="3629" cy="1633"/>
          </a:xfrm>
        </p:grpSpPr>
        <p:sp>
          <p:nvSpPr>
            <p:cNvPr id="7" name="Freeform 30"/>
            <p:cNvSpPr/>
            <p:nvPr/>
          </p:nvSpPr>
          <p:spPr bwMode="auto">
            <a:xfrm>
              <a:off x="2245" y="288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 name="Freeform 31"/>
            <p:cNvSpPr/>
            <p:nvPr/>
          </p:nvSpPr>
          <p:spPr bwMode="auto">
            <a:xfrm>
              <a:off x="2970" y="2477"/>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Freeform 32"/>
            <p:cNvSpPr/>
            <p:nvPr/>
          </p:nvSpPr>
          <p:spPr bwMode="auto">
            <a:xfrm>
              <a:off x="3696" y="2069"/>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0" name="Freeform 33"/>
            <p:cNvSpPr/>
            <p:nvPr/>
          </p:nvSpPr>
          <p:spPr bwMode="auto">
            <a:xfrm>
              <a:off x="4422" y="1661"/>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Line 34"/>
            <p:cNvSpPr>
              <a:spLocks noChangeShapeType="1"/>
            </p:cNvSpPr>
            <p:nvPr/>
          </p:nvSpPr>
          <p:spPr bwMode="auto">
            <a:xfrm flipH="1">
              <a:off x="1519" y="3294"/>
              <a:ext cx="726" cy="0"/>
            </a:xfrm>
            <a:prstGeom prst="line">
              <a:avLst/>
            </a:prstGeom>
            <a:noFill/>
            <a:ln w="25400">
              <a:solidFill>
                <a:schemeClr val="bg1">
                  <a:lumMod val="7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12" name="AutoShape 44"/>
          <p:cNvSpPr>
            <a:spLocks noChangeArrowheads="1"/>
          </p:cNvSpPr>
          <p:nvPr/>
        </p:nvSpPr>
        <p:spPr bwMode="auto">
          <a:xfrm rot="17429801">
            <a:off x="6648695" y="1135371"/>
            <a:ext cx="908795" cy="936625"/>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a:noFill/>
          </a:ln>
          <a:effec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072343" y="3054909"/>
            <a:ext cx="973137" cy="944224"/>
            <a:chOff x="3779838" y="2992462"/>
            <a:chExt cx="973137" cy="973138"/>
          </a:xfrm>
          <a:solidFill>
            <a:schemeClr val="accent1"/>
          </a:solidFill>
        </p:grpSpPr>
        <p:sp>
          <p:nvSpPr>
            <p:cNvPr id="14" name="Oval 10"/>
            <p:cNvSpPr>
              <a:spLocks noChangeArrowheads="1"/>
            </p:cNvSpPr>
            <p:nvPr/>
          </p:nvSpPr>
          <p:spPr bwMode="auto">
            <a:xfrm>
              <a:off x="3779838" y="2992462"/>
              <a:ext cx="973137" cy="973138"/>
            </a:xfrm>
            <a:prstGeom prst="ellipse">
              <a:avLst/>
            </a:pr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15" name="Text Box 46"/>
            <p:cNvSpPr txBox="1">
              <a:spLocks noChangeArrowheads="1"/>
            </p:cNvSpPr>
            <p:nvPr/>
          </p:nvSpPr>
          <p:spPr bwMode="auto">
            <a:xfrm>
              <a:off x="3903168" y="3304570"/>
              <a:ext cx="716863" cy="412362"/>
            </a:xfrm>
            <a:prstGeom prst="rect">
              <a:avLst/>
            </a:prstGeom>
            <a:grpFill/>
            <a:ln w="9525" algn="ctr">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anose="020B0503020204020204" pitchFamily="34" charset="-122"/>
                </a:rPr>
                <a:t>2004</a:t>
              </a:r>
              <a:endParaRPr lang="en-US" altLang="ko-KR" sz="2000" dirty="0">
                <a:solidFill>
                  <a:srgbClr val="FFFFFF"/>
                </a:solidFill>
                <a:latin typeface="Impact" panose="020B0806030902050204" pitchFamily="34" charset="0"/>
                <a:ea typeface="微软雅黑" panose="020B0503020204020204" pitchFamily="34" charset="-122"/>
              </a:endParaRPr>
            </a:p>
          </p:txBody>
        </p:sp>
      </p:grpSp>
      <p:grpSp>
        <p:nvGrpSpPr>
          <p:cNvPr id="16" name="组合 15"/>
          <p:cNvGrpSpPr/>
          <p:nvPr/>
        </p:nvGrpSpPr>
        <p:grpSpPr>
          <a:xfrm>
            <a:off x="6377249" y="1761098"/>
            <a:ext cx="973137" cy="944223"/>
            <a:chOff x="6084888" y="1698650"/>
            <a:chExt cx="973137" cy="973137"/>
          </a:xfrm>
          <a:solidFill>
            <a:schemeClr val="accent1"/>
          </a:solidFill>
        </p:grpSpPr>
        <p:sp>
          <p:nvSpPr>
            <p:cNvPr id="17" name="Oval 20"/>
            <p:cNvSpPr>
              <a:spLocks noChangeArrowheads="1"/>
            </p:cNvSpPr>
            <p:nvPr/>
          </p:nvSpPr>
          <p:spPr bwMode="auto">
            <a:xfrm>
              <a:off x="6084888" y="1698650"/>
              <a:ext cx="973137" cy="973137"/>
            </a:xfrm>
            <a:prstGeom prst="ellipse">
              <a:avLst/>
            </a:pr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18" name="Text Box 48"/>
            <p:cNvSpPr txBox="1">
              <a:spLocks noChangeArrowheads="1"/>
            </p:cNvSpPr>
            <p:nvPr/>
          </p:nvSpPr>
          <p:spPr bwMode="auto">
            <a:xfrm>
              <a:off x="6228254" y="2010757"/>
              <a:ext cx="688009" cy="4123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anose="020B0503020204020204" pitchFamily="34" charset="-122"/>
                </a:rPr>
                <a:t>2016</a:t>
              </a:r>
              <a:endParaRPr lang="en-US" altLang="ko-KR" sz="2000" dirty="0">
                <a:solidFill>
                  <a:srgbClr val="FFFFFF"/>
                </a:solidFill>
                <a:latin typeface="Impact" panose="020B0806030902050204" pitchFamily="34" charset="0"/>
                <a:ea typeface="微软雅黑" panose="020B0503020204020204" pitchFamily="34" charset="-122"/>
              </a:endParaRPr>
            </a:p>
          </p:txBody>
        </p:sp>
      </p:grpSp>
      <p:grpSp>
        <p:nvGrpSpPr>
          <p:cNvPr id="19" name="组合 18"/>
          <p:cNvGrpSpPr/>
          <p:nvPr/>
        </p:nvGrpSpPr>
        <p:grpSpPr>
          <a:xfrm>
            <a:off x="5223110" y="2407207"/>
            <a:ext cx="973138" cy="944224"/>
            <a:chOff x="4930775" y="2344762"/>
            <a:chExt cx="973138" cy="973138"/>
          </a:xfrm>
          <a:solidFill>
            <a:schemeClr val="accent2"/>
          </a:solidFill>
        </p:grpSpPr>
        <p:sp>
          <p:nvSpPr>
            <p:cNvPr id="20" name="Oval 15"/>
            <p:cNvSpPr>
              <a:spLocks noChangeArrowheads="1"/>
            </p:cNvSpPr>
            <p:nvPr/>
          </p:nvSpPr>
          <p:spPr bwMode="auto">
            <a:xfrm>
              <a:off x="4930775" y="2344762"/>
              <a:ext cx="973138" cy="973138"/>
            </a:xfrm>
            <a:prstGeom prst="ellipse">
              <a:avLst/>
            </a:pr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21" name="Text Box 49"/>
            <p:cNvSpPr txBox="1">
              <a:spLocks noChangeArrowheads="1"/>
            </p:cNvSpPr>
            <p:nvPr/>
          </p:nvSpPr>
          <p:spPr bwMode="auto">
            <a:xfrm>
              <a:off x="5078952" y="2656870"/>
              <a:ext cx="686406" cy="4123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anose="020B0503020204020204" pitchFamily="34" charset="-122"/>
                </a:rPr>
                <a:t>2015</a:t>
              </a:r>
              <a:endParaRPr lang="en-US" altLang="ko-KR" sz="2000" dirty="0">
                <a:solidFill>
                  <a:srgbClr val="FFFFFF"/>
                </a:solidFill>
                <a:latin typeface="Impact" panose="020B0806030902050204" pitchFamily="34" charset="0"/>
                <a:ea typeface="微软雅黑" panose="020B0503020204020204" pitchFamily="34" charset="-122"/>
              </a:endParaRPr>
            </a:p>
          </p:txBody>
        </p:sp>
      </p:grpSp>
      <p:grpSp>
        <p:nvGrpSpPr>
          <p:cNvPr id="22" name="组合 21"/>
          <p:cNvGrpSpPr/>
          <p:nvPr/>
        </p:nvGrpSpPr>
        <p:grpSpPr>
          <a:xfrm>
            <a:off x="7528160" y="1111809"/>
            <a:ext cx="973138" cy="944224"/>
            <a:chOff x="7235825" y="1049362"/>
            <a:chExt cx="973138" cy="973138"/>
          </a:xfrm>
          <a:solidFill>
            <a:schemeClr val="accent1"/>
          </a:solidFill>
        </p:grpSpPr>
        <p:sp>
          <p:nvSpPr>
            <p:cNvPr id="23" name="Oval 25"/>
            <p:cNvSpPr>
              <a:spLocks noChangeArrowheads="1"/>
            </p:cNvSpPr>
            <p:nvPr/>
          </p:nvSpPr>
          <p:spPr bwMode="auto">
            <a:xfrm>
              <a:off x="7235825" y="1049362"/>
              <a:ext cx="973138" cy="973138"/>
            </a:xfrm>
            <a:prstGeom prst="ellipse">
              <a:avLst/>
            </a:pr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24" name="Text Box 50"/>
            <p:cNvSpPr txBox="1">
              <a:spLocks noChangeArrowheads="1"/>
            </p:cNvSpPr>
            <p:nvPr/>
          </p:nvSpPr>
          <p:spPr bwMode="auto">
            <a:xfrm>
              <a:off x="7378391" y="1361470"/>
              <a:ext cx="649537" cy="4123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anose="020B0503020204020204" pitchFamily="34" charset="-122"/>
                </a:rPr>
                <a:t>2017</a:t>
              </a:r>
              <a:endParaRPr lang="en-US" altLang="ko-KR" sz="2000" dirty="0">
                <a:solidFill>
                  <a:srgbClr val="FFFFFF"/>
                </a:solidFill>
                <a:latin typeface="Impact" panose="020B0806030902050204" pitchFamily="34" charset="0"/>
                <a:ea typeface="微软雅黑" panose="020B0503020204020204" pitchFamily="34" charset="-122"/>
              </a:endParaRPr>
            </a:p>
          </p:txBody>
        </p:sp>
      </p:grpSp>
      <p:sp>
        <p:nvSpPr>
          <p:cNvPr id="3" name="标题 2"/>
          <p:cNvSpPr>
            <a:spLocks noGrp="1"/>
          </p:cNvSpPr>
          <p:nvPr>
            <p:ph type="title"/>
          </p:nvPr>
        </p:nvSpPr>
        <p:spPr/>
        <p:txBody>
          <a:bodyPr/>
          <a:lstStyle/>
          <a:p>
            <a:r>
              <a:rPr sz="2000" dirty="0" smtClean="0">
                <a:solidFill>
                  <a:prstClr val="black">
                    <a:lumMod val="65000"/>
                    <a:lumOff val="35000"/>
                  </a:prstClr>
                </a:solidFill>
              </a:rPr>
              <a:t>公司发展沿革</a:t>
            </a:r>
            <a:r>
              <a:rPr lang="en-US" altLang="zh-CN" sz="1200" dirty="0" smtClean="0">
                <a:solidFill>
                  <a:prstClr val="black">
                    <a:lumMod val="65000"/>
                    <a:lumOff val="35000"/>
                  </a:prstClr>
                </a:solidFill>
              </a:rPr>
              <a:t>(Development </a:t>
            </a:r>
            <a:r>
              <a:rPr lang="en-US" altLang="zh-CN" sz="1200" dirty="0">
                <a:solidFill>
                  <a:prstClr val="black">
                    <a:lumMod val="65000"/>
                    <a:lumOff val="35000"/>
                  </a:prstClr>
                </a:solidFill>
              </a:rPr>
              <a:t>history)</a:t>
            </a:r>
            <a:endParaRPr lang="zh-CN" altLang="en-US" dirty="0"/>
          </a:p>
        </p:txBody>
      </p:sp>
      <p:sp>
        <p:nvSpPr>
          <p:cNvPr id="27" name="TextBox 11"/>
          <p:cNvSpPr txBox="1"/>
          <p:nvPr/>
        </p:nvSpPr>
        <p:spPr>
          <a:xfrm>
            <a:off x="4036045" y="4117045"/>
            <a:ext cx="1516836" cy="285078"/>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公司前身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12"/>
          <p:cNvSpPr txBox="1"/>
          <p:nvPr/>
        </p:nvSpPr>
        <p:spPr>
          <a:xfrm>
            <a:off x="4036045" y="4403888"/>
            <a:ext cx="1548000" cy="400110"/>
          </a:xfrm>
          <a:prstGeom prst="rect">
            <a:avLst/>
          </a:prstGeom>
          <a:noFill/>
        </p:spPr>
        <p:txBody>
          <a:bodyPr wrap="square" rtlCol="0">
            <a:spAutoFit/>
          </a:bodyPr>
          <a:lstStyle/>
          <a:p>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深圳市新开元信息技术发展有限公司</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1"/>
          <p:cNvSpPr txBox="1"/>
          <p:nvPr/>
        </p:nvSpPr>
        <p:spPr>
          <a:xfrm>
            <a:off x="5257758" y="3518044"/>
            <a:ext cx="1516836" cy="285078"/>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0" name="TextBox 12"/>
          <p:cNvSpPr txBox="1"/>
          <p:nvPr/>
        </p:nvSpPr>
        <p:spPr>
          <a:xfrm>
            <a:off x="5220072" y="3867894"/>
            <a:ext cx="1368152" cy="553998"/>
          </a:xfrm>
          <a:prstGeom prst="rect">
            <a:avLst/>
          </a:prstGeom>
          <a:noFill/>
        </p:spPr>
        <p:txBody>
          <a:bodyPr wrap="square" rtlCol="0">
            <a:spAutoFit/>
          </a:bodyPr>
          <a:lstStyle/>
          <a:p>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成立平台运营主体：深圳市品医汇信息技术有限公司</a:t>
            </a:r>
            <a:endParaRPr lang="en-US" altLang="zh-CN"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TextBox 11"/>
          <p:cNvSpPr txBox="1"/>
          <p:nvPr/>
        </p:nvSpPr>
        <p:spPr>
          <a:xfrm>
            <a:off x="6419984" y="2883828"/>
            <a:ext cx="1248360" cy="323165"/>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平台落地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2" name="TextBox 12"/>
          <p:cNvSpPr txBox="1"/>
          <p:nvPr/>
        </p:nvSpPr>
        <p:spPr>
          <a:xfrm>
            <a:off x="6372200" y="3219822"/>
            <a:ext cx="1548000" cy="553998"/>
          </a:xfrm>
          <a:prstGeom prst="rect">
            <a:avLst/>
          </a:prstGeom>
          <a:noFill/>
        </p:spPr>
        <p:txBody>
          <a:bodyPr wrap="square" rtlCol="0">
            <a:spAutoFit/>
          </a:bodyPr>
          <a:lstStyle/>
          <a:p>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品医汇健康云平台在深圳落地即：深圳健康网</a:t>
            </a:r>
            <a:r>
              <a:rPr lang="en-US" altLang="zh-CN" sz="100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健康深圳</a:t>
            </a:r>
            <a:r>
              <a:rPr lang="en-US" altLang="zh-CN" sz="1000" dirty="0" smtClean="0">
                <a:solidFill>
                  <a:schemeClr val="bg1">
                    <a:lumMod val="50000"/>
                  </a:schemeClr>
                </a:solidFill>
                <a:latin typeface="微软雅黑" panose="020B0503020204020204" pitchFamily="34" charset="-122"/>
                <a:ea typeface="微软雅黑" panose="020B0503020204020204" pitchFamily="34" charset="-122"/>
              </a:rPr>
              <a:t>APP</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11"/>
          <p:cNvSpPr txBox="1"/>
          <p:nvPr/>
        </p:nvSpPr>
        <p:spPr>
          <a:xfrm>
            <a:off x="7638827" y="2301520"/>
            <a:ext cx="1516836" cy="285078"/>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平台拓展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4" name="TextBox 12"/>
          <p:cNvSpPr txBox="1"/>
          <p:nvPr/>
        </p:nvSpPr>
        <p:spPr>
          <a:xfrm>
            <a:off x="7638827" y="2588364"/>
            <a:ext cx="1397669" cy="400110"/>
          </a:xfrm>
          <a:prstGeom prst="rect">
            <a:avLst/>
          </a:prstGeom>
          <a:noFill/>
        </p:spPr>
        <p:txBody>
          <a:bodyPr wrap="square" rtlCol="0">
            <a:spAutoFit/>
          </a:bodyPr>
          <a:lstStyle/>
          <a:p>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平台向全国拓展，约</a:t>
            </a:r>
            <a:r>
              <a:rPr lang="en-US" altLang="zh-CN" sz="1000" dirty="0" smtClean="0">
                <a:solidFill>
                  <a:schemeClr val="bg1">
                    <a:lumMod val="50000"/>
                  </a:schemeClr>
                </a:solidFill>
                <a:latin typeface="微软雅黑" panose="020B0503020204020204" pitchFamily="34" charset="-122"/>
                <a:ea typeface="微软雅黑" panose="020B0503020204020204" pitchFamily="34" charset="-122"/>
              </a:rPr>
              <a:t>13</a:t>
            </a: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个省达在合作意向</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7000">
        <p14:gallery dir="l"/>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childTnLst>
                          </p:cTn>
                        </p:par>
                        <p:par>
                          <p:cTn id="41" fill="hold">
                            <p:stCondLst>
                              <p:cond delay="4000"/>
                            </p:stCondLst>
                            <p:childTnLst>
                              <p:par>
                                <p:cTn id="42" presetID="14" presetClass="entr" presetSubtype="1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randombar(horizontal)">
                                      <p:cBhvr>
                                        <p:cTn id="44" dur="500"/>
                                        <p:tgtEl>
                                          <p:spTgt spid="27"/>
                                        </p:tgtEl>
                                      </p:cBhvr>
                                    </p:animEffect>
                                  </p:childTnLst>
                                </p:cTn>
                              </p:par>
                              <p:par>
                                <p:cTn id="45" presetID="47" presetClass="entr" presetSubtype="0" fill="hold" grpId="0" nodeType="withEffect">
                                  <p:stCondLst>
                                    <p:cond delay="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anim calcmode="lin" valueType="num">
                                      <p:cBhvr>
                                        <p:cTn id="48" dur="250" fill="hold"/>
                                        <p:tgtEl>
                                          <p:spTgt spid="28"/>
                                        </p:tgtEl>
                                        <p:attrNameLst>
                                          <p:attrName>ppt_x</p:attrName>
                                        </p:attrNameLst>
                                      </p:cBhvr>
                                      <p:tavLst>
                                        <p:tav tm="0">
                                          <p:val>
                                            <p:strVal val="#ppt_x"/>
                                          </p:val>
                                        </p:tav>
                                        <p:tav tm="100000">
                                          <p:val>
                                            <p:strVal val="#ppt_x"/>
                                          </p:val>
                                        </p:tav>
                                      </p:tavLst>
                                    </p:anim>
                                    <p:anim calcmode="lin" valueType="num">
                                      <p:cBhvr>
                                        <p:cTn id="49" dur="250" fill="hold"/>
                                        <p:tgtEl>
                                          <p:spTgt spid="28"/>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14" presetClass="entr" presetSubtype="1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randombar(horizontal)">
                                      <p:cBhvr>
                                        <p:cTn id="53" dur="500"/>
                                        <p:tgtEl>
                                          <p:spTgt spid="29"/>
                                        </p:tgtEl>
                                      </p:cBhvr>
                                    </p:animEffect>
                                  </p:childTnLst>
                                </p:cTn>
                              </p:par>
                              <p:par>
                                <p:cTn id="54" presetID="47" presetClass="entr" presetSubtype="0"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anim calcmode="lin" valueType="num">
                                      <p:cBhvr>
                                        <p:cTn id="57" dur="250" fill="hold"/>
                                        <p:tgtEl>
                                          <p:spTgt spid="30"/>
                                        </p:tgtEl>
                                        <p:attrNameLst>
                                          <p:attrName>ppt_x</p:attrName>
                                        </p:attrNameLst>
                                      </p:cBhvr>
                                      <p:tavLst>
                                        <p:tav tm="0">
                                          <p:val>
                                            <p:strVal val="#ppt_x"/>
                                          </p:val>
                                        </p:tav>
                                        <p:tav tm="100000">
                                          <p:val>
                                            <p:strVal val="#ppt_x"/>
                                          </p:val>
                                        </p:tav>
                                      </p:tavLst>
                                    </p:anim>
                                    <p:anim calcmode="lin" valueType="num">
                                      <p:cBhvr>
                                        <p:cTn id="58" dur="250" fill="hold"/>
                                        <p:tgtEl>
                                          <p:spTgt spid="30"/>
                                        </p:tgtEl>
                                        <p:attrNameLst>
                                          <p:attrName>ppt_y</p:attrName>
                                        </p:attrNameLst>
                                      </p:cBhvr>
                                      <p:tavLst>
                                        <p:tav tm="0">
                                          <p:val>
                                            <p:strVal val="#ppt_y-.1"/>
                                          </p:val>
                                        </p:tav>
                                        <p:tav tm="100000">
                                          <p:val>
                                            <p:strVal val="#ppt_y"/>
                                          </p:val>
                                        </p:tav>
                                      </p:tavLst>
                                    </p:anim>
                                  </p:childTnLst>
                                </p:cTn>
                              </p:par>
                            </p:childTnLst>
                          </p:cTn>
                        </p:par>
                        <p:par>
                          <p:cTn id="59" fill="hold">
                            <p:stCondLst>
                              <p:cond delay="5000"/>
                            </p:stCondLst>
                            <p:childTnLst>
                              <p:par>
                                <p:cTn id="60" presetID="14" presetClass="entr" presetSubtype="1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randombar(horizontal)">
                                      <p:cBhvr>
                                        <p:cTn id="62" dur="500"/>
                                        <p:tgtEl>
                                          <p:spTgt spid="31"/>
                                        </p:tgtEl>
                                      </p:cBhvr>
                                    </p:animEffect>
                                  </p:childTnLst>
                                </p:cTn>
                              </p:par>
                              <p:par>
                                <p:cTn id="63" presetID="47" presetClass="entr" presetSubtype="0" fill="hold" grpId="0" nodeType="withEffect">
                                  <p:stCondLst>
                                    <p:cond delay="4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250"/>
                                        <p:tgtEl>
                                          <p:spTgt spid="32"/>
                                        </p:tgtEl>
                                      </p:cBhvr>
                                    </p:animEffect>
                                    <p:anim calcmode="lin" valueType="num">
                                      <p:cBhvr>
                                        <p:cTn id="66" dur="250" fill="hold"/>
                                        <p:tgtEl>
                                          <p:spTgt spid="32"/>
                                        </p:tgtEl>
                                        <p:attrNameLst>
                                          <p:attrName>ppt_x</p:attrName>
                                        </p:attrNameLst>
                                      </p:cBhvr>
                                      <p:tavLst>
                                        <p:tav tm="0">
                                          <p:val>
                                            <p:strVal val="#ppt_x"/>
                                          </p:val>
                                        </p:tav>
                                        <p:tav tm="100000">
                                          <p:val>
                                            <p:strVal val="#ppt_x"/>
                                          </p:val>
                                        </p:tav>
                                      </p:tavLst>
                                    </p:anim>
                                    <p:anim calcmode="lin" valueType="num">
                                      <p:cBhvr>
                                        <p:cTn id="67" dur="250" fill="hold"/>
                                        <p:tgtEl>
                                          <p:spTgt spid="32"/>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14" presetClass="entr" presetSubtype="1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randombar(horizontal)">
                                      <p:cBhvr>
                                        <p:cTn id="71" dur="500"/>
                                        <p:tgtEl>
                                          <p:spTgt spid="33"/>
                                        </p:tgtEl>
                                      </p:cBhvr>
                                    </p:animEffect>
                                  </p:childTnLst>
                                </p:cTn>
                              </p:par>
                              <p:par>
                                <p:cTn id="72" presetID="47" presetClass="entr" presetSubtype="0" fill="hold" grpId="0" nodeType="withEffect">
                                  <p:stCondLst>
                                    <p:cond delay="4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250"/>
                                        <p:tgtEl>
                                          <p:spTgt spid="34"/>
                                        </p:tgtEl>
                                      </p:cBhvr>
                                    </p:animEffect>
                                    <p:anim calcmode="lin" valueType="num">
                                      <p:cBhvr>
                                        <p:cTn id="75" dur="250" fill="hold"/>
                                        <p:tgtEl>
                                          <p:spTgt spid="34"/>
                                        </p:tgtEl>
                                        <p:attrNameLst>
                                          <p:attrName>ppt_x</p:attrName>
                                        </p:attrNameLst>
                                      </p:cBhvr>
                                      <p:tavLst>
                                        <p:tav tm="0">
                                          <p:val>
                                            <p:strVal val="#ppt_x"/>
                                          </p:val>
                                        </p:tav>
                                        <p:tav tm="100000">
                                          <p:val>
                                            <p:strVal val="#ppt_x"/>
                                          </p:val>
                                        </p:tav>
                                      </p:tavLst>
                                    </p:anim>
                                    <p:anim calcmode="lin" valueType="num">
                                      <p:cBhvr>
                                        <p:cTn id="76"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7" grpId="0"/>
      <p:bldP spid="28" grpId="0"/>
      <p:bldP spid="29" grpId="0"/>
      <p:bldP spid="30" grpId="0"/>
      <p:bldP spid="31" grpId="0"/>
      <p:bldP spid="32" grpId="0"/>
      <p:bldP spid="33" grpId="0"/>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smtClean="0">
                <a:solidFill>
                  <a:prstClr val="black">
                    <a:lumMod val="65000"/>
                    <a:lumOff val="35000"/>
                  </a:prstClr>
                </a:solidFill>
              </a:rPr>
              <a:t>企业创新</a:t>
            </a:r>
            <a:r>
              <a:rPr lang="en-US" altLang="zh-CN" sz="1200" dirty="0" smtClean="0">
                <a:solidFill>
                  <a:prstClr val="black">
                    <a:lumMod val="65000"/>
                    <a:lumOff val="35000"/>
                  </a:prstClr>
                </a:solidFill>
              </a:rPr>
              <a:t>(Company Honor)</a:t>
            </a: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1520" y="2643839"/>
            <a:ext cx="1810604" cy="249738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13279"/>
            <a:ext cx="3496340" cy="1925068"/>
          </a:xfrm>
          <a:prstGeom prst="rect">
            <a:avLst/>
          </a:prstGeom>
        </p:spPr>
      </p:pic>
      <p:grpSp>
        <p:nvGrpSpPr>
          <p:cNvPr id="26" name="组合 25"/>
          <p:cNvGrpSpPr/>
          <p:nvPr/>
        </p:nvGrpSpPr>
        <p:grpSpPr>
          <a:xfrm>
            <a:off x="8260494" y="3561274"/>
            <a:ext cx="504000" cy="504000"/>
            <a:chOff x="1031458" y="3043650"/>
            <a:chExt cx="504000" cy="504000"/>
          </a:xfrm>
        </p:grpSpPr>
        <p:sp>
          <p:nvSpPr>
            <p:cNvPr id="27" name="椭圆 26"/>
            <p:cNvSpPr>
              <a:spLocks noChangeAspect="1"/>
            </p:cNvSpPr>
            <p:nvPr/>
          </p:nvSpPr>
          <p:spPr>
            <a:xfrm>
              <a:off x="1031458" y="3043650"/>
              <a:ext cx="504000" cy="504000"/>
            </a:xfrm>
            <a:prstGeom prst="ellipse">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8" name="MH_Other_5"/>
            <p:cNvSpPr/>
            <p:nvPr>
              <p:custDataLst>
                <p:tags r:id="rId3"/>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29" name="MH_Other_6"/>
            <p:cNvSpPr>
              <a:spLocks noChangeAspect="1"/>
            </p:cNvSpPr>
            <p:nvPr>
              <p:custDataLst>
                <p:tags r:id="rId4"/>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sp>
        <p:nvSpPr>
          <p:cNvPr id="14" name="矩形 13"/>
          <p:cNvSpPr/>
          <p:nvPr/>
        </p:nvSpPr>
        <p:spPr>
          <a:xfrm>
            <a:off x="2339752" y="699542"/>
            <a:ext cx="6192688" cy="3416320"/>
          </a:xfrm>
          <a:prstGeom prst="rect">
            <a:avLst/>
          </a:prstGeom>
        </p:spPr>
        <p:txBody>
          <a:bodyPr wrap="square">
            <a:spAutoFit/>
          </a:bodyPr>
          <a:lstStyle/>
          <a:p>
            <a:pPr>
              <a:lnSpc>
                <a:spcPct val="150000"/>
              </a:lnSpc>
              <a:buFont typeface="Wingdings" panose="05000000000000000000" pitchFamily="2" charset="2"/>
              <a:buChar char="Ø"/>
            </a:pPr>
            <a:r>
              <a:rPr lang="en-US" altLang="zh-CN" sz="1200" dirty="0" smtClean="0">
                <a:solidFill>
                  <a:schemeClr val="bg2">
                    <a:lumMod val="25000"/>
                  </a:schemeClr>
                </a:solidFill>
                <a:latin typeface="+mj-ea"/>
                <a:ea typeface="+mj-ea"/>
              </a:rPr>
              <a:t>2011</a:t>
            </a:r>
            <a:r>
              <a:rPr lang="zh-CN" altLang="zh-CN" sz="1200" dirty="0" smtClean="0">
                <a:solidFill>
                  <a:schemeClr val="bg2">
                    <a:lumMod val="25000"/>
                  </a:schemeClr>
                </a:solidFill>
                <a:latin typeface="+mj-ea"/>
                <a:ea typeface="+mj-ea"/>
              </a:rPr>
              <a:t>年作为广东省唯一参与十二五国家</a:t>
            </a:r>
            <a:r>
              <a:rPr lang="en-US" altLang="zh-CN" sz="1200" dirty="0" smtClean="0">
                <a:solidFill>
                  <a:schemeClr val="bg2">
                    <a:lumMod val="25000"/>
                  </a:schemeClr>
                </a:solidFill>
                <a:latin typeface="+mj-ea"/>
                <a:ea typeface="+mj-ea"/>
              </a:rPr>
              <a:t>863</a:t>
            </a:r>
            <a:r>
              <a:rPr lang="zh-CN" altLang="zh-CN" sz="1200" dirty="0" smtClean="0">
                <a:solidFill>
                  <a:schemeClr val="bg2">
                    <a:lumMod val="25000"/>
                  </a:schemeClr>
                </a:solidFill>
                <a:latin typeface="+mj-ea"/>
                <a:ea typeface="+mj-ea"/>
              </a:rPr>
              <a:t>课题（区域医疗卫生示范）项目的软件企业，开始医疗健康云平台的研发与创新</a:t>
            </a:r>
            <a:r>
              <a:rPr lang="zh-CN" altLang="en-US" sz="1200" dirty="0" smtClean="0">
                <a:solidFill>
                  <a:schemeClr val="bg2">
                    <a:lumMod val="25000"/>
                  </a:schemeClr>
                </a:solidFill>
                <a:latin typeface="+mj-ea"/>
                <a:ea typeface="+mj-ea"/>
              </a:rPr>
              <a:t>；</a:t>
            </a:r>
            <a:endParaRPr lang="en-US" altLang="zh-CN" sz="1200" dirty="0" smtClean="0">
              <a:solidFill>
                <a:schemeClr val="bg2">
                  <a:lumMod val="25000"/>
                </a:schemeClr>
              </a:solidFill>
              <a:latin typeface="+mj-ea"/>
              <a:ea typeface="+mj-ea"/>
            </a:endParaRPr>
          </a:p>
          <a:p>
            <a:pPr>
              <a:lnSpc>
                <a:spcPct val="150000"/>
              </a:lnSpc>
              <a:buFont typeface="Wingdings" panose="05000000000000000000" pitchFamily="2" charset="2"/>
              <a:buChar char="Ø"/>
            </a:pPr>
            <a:r>
              <a:rPr lang="en-US" altLang="zh-CN" sz="1200" dirty="0" smtClean="0">
                <a:solidFill>
                  <a:schemeClr val="bg2">
                    <a:lumMod val="25000"/>
                  </a:schemeClr>
                </a:solidFill>
                <a:latin typeface="+mj-ea"/>
                <a:ea typeface="+mj-ea"/>
              </a:rPr>
              <a:t>2013</a:t>
            </a:r>
            <a:r>
              <a:rPr lang="zh-CN" altLang="zh-CN" sz="1200" dirty="0" smtClean="0">
                <a:solidFill>
                  <a:schemeClr val="bg2">
                    <a:lumMod val="25000"/>
                  </a:schemeClr>
                </a:solidFill>
                <a:latin typeface="+mj-ea"/>
                <a:ea typeface="+mj-ea"/>
              </a:rPr>
              <a:t>年与国家超算深圳中心、深圳市医学信息中心共同打造健康云平台，平台提供安全、优质、高效、便捷、经济的医疗信息化服务，并为政府提供公共资源管理的“大数据”支撑。</a:t>
            </a:r>
            <a:endParaRPr lang="en-US" altLang="zh-CN" sz="1200" dirty="0" smtClean="0">
              <a:solidFill>
                <a:schemeClr val="bg2">
                  <a:lumMod val="25000"/>
                </a:schemeClr>
              </a:solidFill>
              <a:latin typeface="+mj-ea"/>
              <a:ea typeface="+mj-ea"/>
            </a:endParaRPr>
          </a:p>
          <a:p>
            <a:pPr>
              <a:lnSpc>
                <a:spcPct val="150000"/>
              </a:lnSpc>
              <a:buFont typeface="Wingdings" panose="05000000000000000000" pitchFamily="2" charset="2"/>
              <a:buChar char="Ø"/>
            </a:pPr>
            <a:r>
              <a:rPr lang="en-US" altLang="zh-CN" sz="1200" dirty="0" smtClean="0">
                <a:solidFill>
                  <a:schemeClr val="bg2">
                    <a:lumMod val="25000"/>
                  </a:schemeClr>
                </a:solidFill>
                <a:latin typeface="+mj-ea"/>
                <a:ea typeface="+mj-ea"/>
              </a:rPr>
              <a:t>2015</a:t>
            </a:r>
            <a:r>
              <a:rPr lang="zh-CN" altLang="zh-CN" sz="1200" dirty="0" smtClean="0">
                <a:solidFill>
                  <a:schemeClr val="bg2">
                    <a:lumMod val="25000"/>
                  </a:schemeClr>
                </a:solidFill>
                <a:latin typeface="+mj-ea"/>
                <a:ea typeface="+mj-ea"/>
              </a:rPr>
              <a:t>年，承接深圳市重点课题《互联网</a:t>
            </a:r>
            <a:r>
              <a:rPr lang="en-US" altLang="zh-CN" sz="1200" dirty="0" smtClean="0">
                <a:solidFill>
                  <a:schemeClr val="bg2">
                    <a:lumMod val="25000"/>
                  </a:schemeClr>
                </a:solidFill>
                <a:latin typeface="+mj-ea"/>
                <a:ea typeface="+mj-ea"/>
              </a:rPr>
              <a:t>+</a:t>
            </a:r>
            <a:r>
              <a:rPr lang="zh-CN" altLang="zh-CN" sz="1200" dirty="0" smtClean="0">
                <a:solidFill>
                  <a:schemeClr val="bg2">
                    <a:lumMod val="25000"/>
                  </a:schemeClr>
                </a:solidFill>
                <a:latin typeface="+mj-ea"/>
                <a:ea typeface="+mj-ea"/>
              </a:rPr>
              <a:t>诊疗平台关键技术研究》，此课题同时入选广东省经信委医疗健康领域的支计算重点示范项目。</a:t>
            </a:r>
            <a:endParaRPr lang="en-US" altLang="zh-CN" sz="1200" dirty="0" smtClean="0">
              <a:solidFill>
                <a:schemeClr val="bg2">
                  <a:lumMod val="25000"/>
                </a:schemeClr>
              </a:solidFill>
              <a:latin typeface="+mj-ea"/>
              <a:ea typeface="+mj-ea"/>
            </a:endParaRPr>
          </a:p>
          <a:p>
            <a:pPr>
              <a:lnSpc>
                <a:spcPct val="150000"/>
              </a:lnSpc>
              <a:buFont typeface="Wingdings" panose="05000000000000000000" pitchFamily="2" charset="2"/>
              <a:buChar char="Ø"/>
            </a:pPr>
            <a:r>
              <a:rPr lang="en-US" altLang="zh-CN" sz="1200" dirty="0" smtClean="0">
                <a:solidFill>
                  <a:schemeClr val="bg2">
                    <a:lumMod val="25000"/>
                  </a:schemeClr>
                </a:solidFill>
                <a:latin typeface="+mj-ea"/>
                <a:ea typeface="+mj-ea"/>
              </a:rPr>
              <a:t>2016</a:t>
            </a:r>
            <a:r>
              <a:rPr lang="zh-CN" altLang="zh-CN" sz="1200" dirty="0" smtClean="0">
                <a:solidFill>
                  <a:schemeClr val="bg2">
                    <a:lumMod val="25000"/>
                  </a:schemeClr>
                </a:solidFill>
                <a:latin typeface="+mj-ea"/>
                <a:ea typeface="+mj-ea"/>
              </a:rPr>
              <a:t>深圳市重点信息惠民项目——深圳健康网</a:t>
            </a:r>
            <a:r>
              <a:rPr lang="en-US" altLang="zh-CN" sz="1200" dirty="0" smtClean="0">
                <a:solidFill>
                  <a:schemeClr val="bg2">
                    <a:lumMod val="25000"/>
                  </a:schemeClr>
                </a:solidFill>
                <a:latin typeface="+mj-ea"/>
                <a:ea typeface="+mj-ea"/>
              </a:rPr>
              <a:t>.</a:t>
            </a:r>
            <a:r>
              <a:rPr lang="zh-CN" altLang="zh-CN" sz="1200" dirty="0" smtClean="0">
                <a:solidFill>
                  <a:schemeClr val="bg2">
                    <a:lumMod val="25000"/>
                  </a:schemeClr>
                </a:solidFill>
                <a:latin typeface="+mj-ea"/>
                <a:ea typeface="+mj-ea"/>
              </a:rPr>
              <a:t>健康深圳</a:t>
            </a:r>
            <a:r>
              <a:rPr lang="en-US" altLang="zh-CN" sz="1200" dirty="0" smtClean="0">
                <a:solidFill>
                  <a:schemeClr val="bg2">
                    <a:lumMod val="25000"/>
                  </a:schemeClr>
                </a:solidFill>
                <a:latin typeface="+mj-ea"/>
                <a:ea typeface="+mj-ea"/>
              </a:rPr>
              <a:t>APP</a:t>
            </a:r>
            <a:r>
              <a:rPr lang="zh-CN" altLang="zh-CN" sz="1200" dirty="0" smtClean="0">
                <a:solidFill>
                  <a:schemeClr val="bg2">
                    <a:lumMod val="25000"/>
                  </a:schemeClr>
                </a:solidFill>
                <a:latin typeface="+mj-ea"/>
                <a:ea typeface="+mj-ea"/>
              </a:rPr>
              <a:t>平台落地，作为国内目前唯一的“互联网</a:t>
            </a:r>
            <a:r>
              <a:rPr lang="en-US" altLang="zh-CN" sz="1200" dirty="0" smtClean="0">
                <a:solidFill>
                  <a:schemeClr val="bg2">
                    <a:lumMod val="25000"/>
                  </a:schemeClr>
                </a:solidFill>
                <a:latin typeface="+mj-ea"/>
                <a:ea typeface="+mj-ea"/>
              </a:rPr>
              <a:t>+</a:t>
            </a:r>
            <a:r>
              <a:rPr lang="zh-CN" altLang="zh-CN" sz="1200" dirty="0" smtClean="0">
                <a:solidFill>
                  <a:schemeClr val="bg2">
                    <a:lumMod val="25000"/>
                  </a:schemeClr>
                </a:solidFill>
                <a:latin typeface="+mj-ea"/>
                <a:ea typeface="+mj-ea"/>
              </a:rPr>
              <a:t>健康”的第三方</a:t>
            </a:r>
            <a:r>
              <a:rPr lang="en-US" altLang="zh-CN" sz="1200" dirty="0" smtClean="0">
                <a:solidFill>
                  <a:schemeClr val="bg2">
                    <a:lumMod val="25000"/>
                  </a:schemeClr>
                </a:solidFill>
                <a:latin typeface="+mj-ea"/>
                <a:ea typeface="+mj-ea"/>
              </a:rPr>
              <a:t>B2G</a:t>
            </a:r>
            <a:r>
              <a:rPr lang="zh-CN" altLang="zh-CN" sz="1200" dirty="0" smtClean="0">
                <a:solidFill>
                  <a:schemeClr val="bg2">
                    <a:lumMod val="25000"/>
                  </a:schemeClr>
                </a:solidFill>
                <a:latin typeface="+mj-ea"/>
                <a:ea typeface="+mj-ea"/>
              </a:rPr>
              <a:t>平台，平台的创新性、开放性获得了各方专家认可</a:t>
            </a:r>
            <a:r>
              <a:rPr lang="zh-CN" altLang="en-US" sz="1200" dirty="0" smtClean="0">
                <a:solidFill>
                  <a:schemeClr val="bg2">
                    <a:lumMod val="25000"/>
                  </a:schemeClr>
                </a:solidFill>
                <a:latin typeface="+mj-ea"/>
                <a:ea typeface="+mj-ea"/>
              </a:rPr>
              <a:t>；</a:t>
            </a:r>
            <a:endParaRPr lang="en-US" altLang="zh-CN" sz="1200" dirty="0" smtClean="0">
              <a:solidFill>
                <a:schemeClr val="bg2">
                  <a:lumMod val="25000"/>
                </a:schemeClr>
              </a:solidFill>
              <a:latin typeface="+mj-ea"/>
              <a:ea typeface="+mj-ea"/>
            </a:endParaRPr>
          </a:p>
          <a:p>
            <a:pPr>
              <a:lnSpc>
                <a:spcPct val="150000"/>
              </a:lnSpc>
              <a:buFont typeface="Wingdings" panose="05000000000000000000" pitchFamily="2" charset="2"/>
              <a:buChar char="Ø"/>
            </a:pPr>
            <a:r>
              <a:rPr lang="en-US" altLang="zh-CN" sz="1200" dirty="0" smtClean="0">
                <a:solidFill>
                  <a:schemeClr val="bg2">
                    <a:lumMod val="25000"/>
                  </a:schemeClr>
                </a:solidFill>
                <a:latin typeface="+mj-ea"/>
                <a:ea typeface="+mj-ea"/>
              </a:rPr>
              <a:t>2017</a:t>
            </a:r>
            <a:r>
              <a:rPr lang="zh-CN" altLang="zh-CN" sz="1200" dirty="0" smtClean="0">
                <a:solidFill>
                  <a:schemeClr val="bg2">
                    <a:lumMod val="25000"/>
                  </a:schemeClr>
                </a:solidFill>
                <a:latin typeface="+mj-ea"/>
                <a:ea typeface="+mj-ea"/>
              </a:rPr>
              <a:t>年承接深圳重点课题《基于区块链的政务服务系统的关键技术研发》</a:t>
            </a:r>
            <a:r>
              <a:rPr lang="zh-CN" altLang="en-US" sz="1200" dirty="0" smtClean="0">
                <a:solidFill>
                  <a:schemeClr val="bg2">
                    <a:lumMod val="25000"/>
                  </a:schemeClr>
                </a:solidFill>
                <a:latin typeface="+mj-ea"/>
                <a:ea typeface="+mj-ea"/>
              </a:rPr>
              <a:t>；</a:t>
            </a:r>
            <a:endParaRPr lang="en-US" altLang="zh-CN" sz="1200" dirty="0" smtClean="0">
              <a:solidFill>
                <a:schemeClr val="bg2">
                  <a:lumMod val="25000"/>
                </a:schemeClr>
              </a:solidFill>
              <a:latin typeface="+mj-ea"/>
              <a:ea typeface="+mj-ea"/>
            </a:endParaRPr>
          </a:p>
          <a:p>
            <a:pPr>
              <a:lnSpc>
                <a:spcPct val="150000"/>
              </a:lnSpc>
              <a:buFont typeface="Wingdings" panose="05000000000000000000" pitchFamily="2" charset="2"/>
              <a:buChar char="Ø"/>
            </a:pPr>
            <a:r>
              <a:rPr lang="en-US" altLang="zh-CN" sz="1200" dirty="0" smtClean="0">
                <a:solidFill>
                  <a:schemeClr val="bg2">
                    <a:lumMod val="25000"/>
                  </a:schemeClr>
                </a:solidFill>
                <a:latin typeface="+mj-ea"/>
                <a:ea typeface="+mj-ea"/>
              </a:rPr>
              <a:t>2018</a:t>
            </a:r>
            <a:r>
              <a:rPr lang="zh-CN" altLang="zh-CN" sz="1200" dirty="0" smtClean="0">
                <a:solidFill>
                  <a:schemeClr val="bg2">
                    <a:lumMod val="25000"/>
                  </a:schemeClr>
                </a:solidFill>
                <a:latin typeface="+mj-ea"/>
                <a:ea typeface="+mj-ea"/>
              </a:rPr>
              <a:t>年</a:t>
            </a:r>
            <a:r>
              <a:rPr lang="zh-CN" altLang="en-US" sz="1200" dirty="0" smtClean="0">
                <a:solidFill>
                  <a:schemeClr val="bg2">
                    <a:lumMod val="25000"/>
                  </a:schemeClr>
                </a:solidFill>
                <a:latin typeface="+mj-ea"/>
                <a:ea typeface="+mj-ea"/>
              </a:rPr>
              <a:t>公司的</a:t>
            </a:r>
            <a:r>
              <a:rPr lang="zh-CN" altLang="zh-CN" sz="1200" dirty="0" smtClean="0">
                <a:solidFill>
                  <a:schemeClr val="bg2">
                    <a:lumMod val="25000"/>
                  </a:schemeClr>
                </a:solidFill>
                <a:latin typeface="+mj-ea"/>
                <a:ea typeface="+mj-ea"/>
              </a:rPr>
              <a:t>“深圳市健康网和健康深圳</a:t>
            </a:r>
            <a:r>
              <a:rPr lang="en-US" altLang="zh-CN" sz="1200" dirty="0" smtClean="0">
                <a:solidFill>
                  <a:schemeClr val="bg2">
                    <a:lumMod val="25000"/>
                  </a:schemeClr>
                </a:solidFill>
                <a:latin typeface="+mj-ea"/>
                <a:ea typeface="+mj-ea"/>
              </a:rPr>
              <a:t>APP</a:t>
            </a:r>
            <a:r>
              <a:rPr lang="zh-CN" altLang="en-US" sz="1200" dirty="0" smtClean="0">
                <a:solidFill>
                  <a:schemeClr val="bg2">
                    <a:lumMod val="25000"/>
                  </a:schemeClr>
                </a:solidFill>
                <a:latin typeface="+mj-ea"/>
                <a:ea typeface="+mj-ea"/>
              </a:rPr>
              <a:t>”平台</a:t>
            </a:r>
            <a:r>
              <a:rPr lang="zh-CN" altLang="zh-CN" sz="1200" dirty="0" smtClean="0">
                <a:solidFill>
                  <a:schemeClr val="bg2">
                    <a:lumMod val="25000"/>
                  </a:schemeClr>
                </a:solidFill>
                <a:latin typeface="+mj-ea"/>
                <a:ea typeface="+mj-ea"/>
              </a:rPr>
              <a:t>项目获得深圳市首届“互联网</a:t>
            </a:r>
            <a:r>
              <a:rPr lang="en-US" altLang="zh-CN" sz="1200" dirty="0" smtClean="0">
                <a:solidFill>
                  <a:schemeClr val="bg2">
                    <a:lumMod val="25000"/>
                  </a:schemeClr>
                </a:solidFill>
                <a:latin typeface="+mj-ea"/>
                <a:ea typeface="+mj-ea"/>
              </a:rPr>
              <a:t>+</a:t>
            </a:r>
            <a:r>
              <a:rPr lang="zh-CN" altLang="zh-CN" sz="1200" dirty="0" smtClean="0">
                <a:solidFill>
                  <a:schemeClr val="bg2">
                    <a:lumMod val="25000"/>
                  </a:schemeClr>
                </a:solidFill>
                <a:latin typeface="+mj-ea"/>
                <a:ea typeface="+mj-ea"/>
              </a:rPr>
              <a:t>文明”推动者大会优秀创新案例</a:t>
            </a:r>
            <a:endParaRPr lang="zh-CN" altLang="en-US" sz="1200" dirty="0">
              <a:solidFill>
                <a:schemeClr val="bg2">
                  <a:lumMod val="2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Tm="6000">
        <p14:gallery dir="l"/>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0-#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smtClean="0">
                <a:solidFill>
                  <a:prstClr val="black">
                    <a:lumMod val="65000"/>
                    <a:lumOff val="35000"/>
                  </a:prstClr>
                </a:solidFill>
              </a:rPr>
              <a:t>企业荣誉</a:t>
            </a:r>
            <a:r>
              <a:rPr lang="en-US" altLang="zh-CN" sz="1200" dirty="0" smtClean="0">
                <a:solidFill>
                  <a:prstClr val="black">
                    <a:lumMod val="65000"/>
                    <a:lumOff val="35000"/>
                  </a:prstClr>
                </a:solidFill>
              </a:rPr>
              <a:t>(Company Honor)</a:t>
            </a: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1520" y="2643839"/>
            <a:ext cx="1810604" cy="249738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13279"/>
            <a:ext cx="3496340" cy="1925068"/>
          </a:xfrm>
          <a:prstGeom prst="rect">
            <a:avLst/>
          </a:prstGeom>
        </p:spPr>
      </p:pic>
      <p:sp>
        <p:nvSpPr>
          <p:cNvPr id="25" name="MH_Desc_1"/>
          <p:cNvSpPr txBox="1">
            <a:spLocks noChangeArrowheads="1"/>
          </p:cNvSpPr>
          <p:nvPr>
            <p:custDataLst>
              <p:tags r:id="rId3"/>
            </p:custDataLst>
          </p:nvPr>
        </p:nvSpPr>
        <p:spPr bwMode="auto">
          <a:xfrm>
            <a:off x="3131840" y="3291830"/>
            <a:ext cx="5256584"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10000"/>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200000"/>
              </a:lnSpc>
              <a:buFont typeface="Wingdings" panose="05000000000000000000" pitchFamily="2" charset="2"/>
              <a:buChar char="Ø"/>
              <a:defRPr/>
            </a:pPr>
            <a:r>
              <a:rPr lang="zh-CN" altLang="en-US" sz="1400" dirty="0" smtClean="0">
                <a:solidFill>
                  <a:srgbClr val="0070C0"/>
                </a:solidFill>
                <a:latin typeface="+mn-ea"/>
                <a:ea typeface="+mn-ea"/>
              </a:rPr>
              <a:t>南方医科大学优秀实习基地、电子科技大学、哈工大产学研合作单位；</a:t>
            </a:r>
            <a:endParaRPr lang="en-US" altLang="zh-CN" sz="1400" dirty="0" smtClean="0">
              <a:solidFill>
                <a:srgbClr val="0070C0"/>
              </a:solidFill>
              <a:latin typeface="+mn-ea"/>
              <a:ea typeface="+mn-ea"/>
            </a:endParaRPr>
          </a:p>
          <a:p>
            <a:pPr algn="just">
              <a:lnSpc>
                <a:spcPct val="200000"/>
              </a:lnSpc>
              <a:buFont typeface="Wingdings" panose="05000000000000000000" pitchFamily="2" charset="2"/>
              <a:buChar char="Ø"/>
              <a:defRPr/>
            </a:pPr>
            <a:r>
              <a:rPr lang="en-US" altLang="zh-CN" sz="1400" dirty="0" smtClean="0">
                <a:solidFill>
                  <a:srgbClr val="0070C0"/>
                </a:solidFill>
                <a:latin typeface="+mn-ea"/>
                <a:ea typeface="+mn-ea"/>
              </a:rPr>
              <a:t>2015</a:t>
            </a:r>
            <a:r>
              <a:rPr lang="zh-CN" altLang="en-US" sz="1400" dirty="0" smtClean="0">
                <a:solidFill>
                  <a:srgbClr val="0070C0"/>
                </a:solidFill>
                <a:latin typeface="+mn-ea"/>
                <a:ea typeface="+mn-ea"/>
              </a:rPr>
              <a:t>年入选深圳市挂点服务企业、深圳“互联网</a:t>
            </a:r>
            <a:r>
              <a:rPr lang="en-US" altLang="zh-CN" sz="1400" dirty="0" smtClean="0">
                <a:solidFill>
                  <a:srgbClr val="0070C0"/>
                </a:solidFill>
                <a:latin typeface="+mn-ea"/>
                <a:ea typeface="+mn-ea"/>
              </a:rPr>
              <a:t>+</a:t>
            </a:r>
            <a:r>
              <a:rPr lang="zh-CN" altLang="en-US" sz="1400" dirty="0" smtClean="0">
                <a:solidFill>
                  <a:srgbClr val="0070C0"/>
                </a:solidFill>
                <a:latin typeface="+mn-ea"/>
                <a:ea typeface="+mn-ea"/>
              </a:rPr>
              <a:t>诊疗”示范项目；</a:t>
            </a:r>
            <a:endParaRPr lang="en-US" altLang="zh-CN" sz="1400" dirty="0" smtClean="0">
              <a:solidFill>
                <a:srgbClr val="0070C0"/>
              </a:solidFill>
              <a:latin typeface="+mn-ea"/>
              <a:ea typeface="+mn-ea"/>
            </a:endParaRPr>
          </a:p>
          <a:p>
            <a:pPr algn="just">
              <a:lnSpc>
                <a:spcPct val="200000"/>
              </a:lnSpc>
              <a:buFont typeface="Wingdings" panose="05000000000000000000" pitchFamily="2" charset="2"/>
              <a:buChar char="Ø"/>
              <a:defRPr/>
            </a:pPr>
            <a:r>
              <a:rPr lang="en-US" altLang="zh-CN" sz="1400" dirty="0" smtClean="0">
                <a:solidFill>
                  <a:srgbClr val="0070C0"/>
                </a:solidFill>
                <a:latin typeface="+mn-ea"/>
                <a:ea typeface="+mn-ea"/>
              </a:rPr>
              <a:t>2016</a:t>
            </a:r>
            <a:r>
              <a:rPr lang="zh-CN" altLang="en-US" sz="1400" dirty="0" smtClean="0">
                <a:solidFill>
                  <a:srgbClr val="0070C0"/>
                </a:solidFill>
                <a:latin typeface="+mn-ea"/>
                <a:ea typeface="+mn-ea"/>
              </a:rPr>
              <a:t>年广东省健康云应用示范项目；</a:t>
            </a:r>
            <a:endParaRPr lang="en-US" altLang="zh-CN" sz="1400" dirty="0" smtClean="0">
              <a:solidFill>
                <a:srgbClr val="0070C0"/>
              </a:solidFill>
              <a:latin typeface="+mn-ea"/>
              <a:ea typeface="+mn-ea"/>
            </a:endParaRPr>
          </a:p>
          <a:p>
            <a:pPr algn="just">
              <a:lnSpc>
                <a:spcPct val="200000"/>
              </a:lnSpc>
              <a:buFont typeface="Wingdings" panose="05000000000000000000" pitchFamily="2" charset="2"/>
              <a:buChar char="Ø"/>
              <a:defRPr/>
            </a:pPr>
            <a:r>
              <a:rPr lang="en-US" altLang="zh-CN" sz="1400" dirty="0" smtClean="0">
                <a:solidFill>
                  <a:srgbClr val="0070C0"/>
                </a:solidFill>
                <a:latin typeface="+mn-ea"/>
                <a:ea typeface="+mn-ea"/>
              </a:rPr>
              <a:t>2017</a:t>
            </a:r>
            <a:r>
              <a:rPr lang="zh-CN" altLang="en-US" sz="1400" dirty="0" smtClean="0">
                <a:solidFill>
                  <a:srgbClr val="0070C0"/>
                </a:solidFill>
                <a:latin typeface="+mn-ea"/>
                <a:ea typeface="+mn-ea"/>
              </a:rPr>
              <a:t>年深圳市首届“互联网</a:t>
            </a:r>
            <a:r>
              <a:rPr lang="en-US" altLang="zh-CN" sz="1400" dirty="0" smtClean="0">
                <a:solidFill>
                  <a:srgbClr val="0070C0"/>
                </a:solidFill>
                <a:latin typeface="+mn-ea"/>
                <a:ea typeface="+mn-ea"/>
              </a:rPr>
              <a:t>+</a:t>
            </a:r>
            <a:r>
              <a:rPr lang="zh-CN" altLang="en-US" sz="1400" dirty="0" smtClean="0">
                <a:solidFill>
                  <a:srgbClr val="0070C0"/>
                </a:solidFill>
                <a:latin typeface="+mn-ea"/>
                <a:ea typeface="+mn-ea"/>
              </a:rPr>
              <a:t>文明”优秀创新案例奖；</a:t>
            </a:r>
            <a:endParaRPr lang="zh-CN" altLang="en-US" sz="1400" dirty="0" smtClean="0">
              <a:solidFill>
                <a:srgbClr val="0070C0"/>
              </a:solidFill>
              <a:latin typeface="+mn-ea"/>
              <a:ea typeface="+mn-ea"/>
            </a:endParaRPr>
          </a:p>
          <a:p>
            <a:pPr algn="just">
              <a:lnSpc>
                <a:spcPct val="150000"/>
              </a:lnSpc>
              <a:defRPr/>
            </a:pPr>
            <a:endParaRPr lang="zh-CN" altLang="en-US" sz="1000" dirty="0" smtClean="0">
              <a:latin typeface="+mj-ea"/>
            </a:endParaRPr>
          </a:p>
          <a:p>
            <a:pPr algn="just">
              <a:lnSpc>
                <a:spcPct val="150000"/>
              </a:lnSpc>
              <a:defRPr/>
            </a:pPr>
            <a:endParaRPr lang="zh-CN" altLang="en-US" sz="1600" dirty="0" smtClean="0">
              <a:solidFill>
                <a:schemeClr val="tx1">
                  <a:lumMod val="65000"/>
                  <a:lumOff val="35000"/>
                </a:schemeClr>
              </a:solidFill>
              <a:latin typeface="+mn-lt"/>
              <a:ea typeface="+mn-ea"/>
            </a:endParaRPr>
          </a:p>
        </p:txBody>
      </p:sp>
      <p:grpSp>
        <p:nvGrpSpPr>
          <p:cNvPr id="5" name="组合 25"/>
          <p:cNvGrpSpPr/>
          <p:nvPr/>
        </p:nvGrpSpPr>
        <p:grpSpPr>
          <a:xfrm>
            <a:off x="8260494" y="3561274"/>
            <a:ext cx="504000" cy="504000"/>
            <a:chOff x="1031458" y="3043650"/>
            <a:chExt cx="504000" cy="504000"/>
          </a:xfrm>
        </p:grpSpPr>
        <p:sp>
          <p:nvSpPr>
            <p:cNvPr id="27" name="椭圆 26"/>
            <p:cNvSpPr>
              <a:spLocks noChangeAspect="1"/>
            </p:cNvSpPr>
            <p:nvPr/>
          </p:nvSpPr>
          <p:spPr>
            <a:xfrm>
              <a:off x="1031458" y="3043650"/>
              <a:ext cx="504000" cy="504000"/>
            </a:xfrm>
            <a:prstGeom prst="ellipse">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8" name="MH_Other_5"/>
            <p:cNvSpPr/>
            <p:nvPr>
              <p:custDataLst>
                <p:tags r:id="rId4"/>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29" name="MH_Other_6"/>
            <p:cNvSpPr>
              <a:spLocks noChangeAspect="1"/>
            </p:cNvSpPr>
            <p:nvPr>
              <p:custDataLst>
                <p:tags r:id="rId5"/>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pic>
        <p:nvPicPr>
          <p:cNvPr id="14" name="图片 13" descr="微信图片_002.jpg"/>
          <p:cNvPicPr>
            <a:picLocks noChangeAspect="1"/>
          </p:cNvPicPr>
          <p:nvPr/>
        </p:nvPicPr>
        <p:blipFill>
          <a:blip r:embed="rId6" cstate="print"/>
          <a:stretch>
            <a:fillRect/>
          </a:stretch>
        </p:blipFill>
        <p:spPr>
          <a:xfrm>
            <a:off x="1475656" y="771550"/>
            <a:ext cx="2915816" cy="1860377"/>
          </a:xfrm>
          <a:prstGeom prst="rect">
            <a:avLst/>
          </a:prstGeom>
        </p:spPr>
      </p:pic>
      <p:pic>
        <p:nvPicPr>
          <p:cNvPr id="15" name="图片 14" descr="微信图片_001.jpg"/>
          <p:cNvPicPr>
            <a:picLocks noChangeAspect="1"/>
          </p:cNvPicPr>
          <p:nvPr/>
        </p:nvPicPr>
        <p:blipFill>
          <a:blip r:embed="rId7" cstate="print"/>
          <a:stretch>
            <a:fillRect/>
          </a:stretch>
        </p:blipFill>
        <p:spPr>
          <a:xfrm>
            <a:off x="4860032" y="771550"/>
            <a:ext cx="2697300" cy="18495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000">
        <p14:gallery dir="l"/>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0-#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5"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24" dur="1000" fill="hold"/>
                                        <p:tgtEl>
                                          <p:spTgt spid="25"/>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sz="2000" dirty="0" smtClean="0">
                <a:solidFill>
                  <a:prstClr val="black">
                    <a:lumMod val="65000"/>
                    <a:lumOff val="35000"/>
                  </a:prstClr>
                </a:solidFill>
              </a:rPr>
              <a:t>经营方向</a:t>
            </a:r>
            <a:r>
              <a:rPr lang="en-US" altLang="zh-CN" sz="1200" dirty="0" smtClean="0">
                <a:solidFill>
                  <a:prstClr val="black">
                    <a:lumMod val="65000"/>
                    <a:lumOff val="35000"/>
                  </a:prstClr>
                </a:solidFill>
              </a:rPr>
              <a:t>(Business </a:t>
            </a:r>
            <a:r>
              <a:rPr lang="en-US" altLang="zh-CN" sz="1200" dirty="0">
                <a:solidFill>
                  <a:prstClr val="black">
                    <a:lumMod val="65000"/>
                    <a:lumOff val="35000"/>
                  </a:prstClr>
                </a:solidFill>
              </a:rPr>
              <a:t>products)</a:t>
            </a:r>
            <a:endParaRPr lang="zh-CN" altLang="en-US" dirty="0"/>
          </a:p>
        </p:txBody>
      </p:sp>
      <p:sp>
        <p:nvSpPr>
          <p:cNvPr id="20" name="MH_Text_1"/>
          <p:cNvSpPr txBox="1">
            <a:spLocks noChangeArrowheads="1"/>
          </p:cNvSpPr>
          <p:nvPr>
            <p:custDataLst>
              <p:tags r:id="rId1"/>
            </p:custDataLst>
          </p:nvPr>
        </p:nvSpPr>
        <p:spPr bwMode="auto">
          <a:xfrm>
            <a:off x="1214414" y="1643056"/>
            <a:ext cx="6614660" cy="792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356870" lvl="0" indent="-356870" defTabSz="913765" fontAlgn="auto">
              <a:lnSpc>
                <a:spcPct val="110000"/>
              </a:lnSpc>
              <a:spcBef>
                <a:spcPts val="1800"/>
              </a:spcBef>
              <a:spcAft>
                <a:spcPts val="0"/>
              </a:spcAft>
              <a:buClr>
                <a:schemeClr val="accent1"/>
              </a:buClr>
              <a:buSzPct val="70000"/>
              <a:defRPr/>
            </a:pPr>
            <a:endParaRPr lang="zh-CN" altLang="en-US" sz="1100" b="1" dirty="0" smtClean="0">
              <a:solidFill>
                <a:srgbClr val="00B0F0"/>
              </a:solidFill>
              <a:latin typeface="Arial" panose="020B0604020202020204" pitchFamily="34" charset="0"/>
              <a:ea typeface="微软雅黑" panose="020B0503020204020204" pitchFamily="34" charset="-122"/>
            </a:endParaRPr>
          </a:p>
        </p:txBody>
      </p:sp>
      <p:sp>
        <p:nvSpPr>
          <p:cNvPr id="28" name="MH_SubTitle_1"/>
          <p:cNvSpPr/>
          <p:nvPr>
            <p:custDataLst>
              <p:tags r:id="rId2"/>
            </p:custDataLst>
          </p:nvPr>
        </p:nvSpPr>
        <p:spPr>
          <a:xfrm>
            <a:off x="2908201" y="3075064"/>
            <a:ext cx="1147509"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b="1" dirty="0" smtClean="0">
                <a:solidFill>
                  <a:schemeClr val="bg1"/>
                </a:solidFill>
              </a:rPr>
              <a:t>产品二</a:t>
            </a:r>
            <a:endParaRPr lang="zh-CN" altLang="en-US" sz="1400" b="1" dirty="0">
              <a:solidFill>
                <a:schemeClr val="bg1"/>
              </a:solidFill>
            </a:endParaRPr>
          </a:p>
        </p:txBody>
      </p:sp>
      <p:sp>
        <p:nvSpPr>
          <p:cNvPr id="35" name="矩形 34"/>
          <p:cNvSpPr/>
          <p:nvPr/>
        </p:nvSpPr>
        <p:spPr>
          <a:xfrm>
            <a:off x="1043608" y="987574"/>
            <a:ext cx="7174580" cy="3323987"/>
          </a:xfrm>
          <a:prstGeom prst="rect">
            <a:avLst/>
          </a:prstGeom>
        </p:spPr>
        <p:txBody>
          <a:bodyPr wrap="square">
            <a:spAutoFit/>
          </a:bodyPr>
          <a:lstStyle/>
          <a:p>
            <a:pPr>
              <a:lnSpc>
                <a:spcPct val="150000"/>
              </a:lnSpc>
            </a:pPr>
            <a:r>
              <a:rPr lang="zh-CN" altLang="zh-CN" sz="1300" dirty="0" smtClean="0">
                <a:solidFill>
                  <a:schemeClr val="bg2">
                    <a:lumMod val="50000"/>
                  </a:schemeClr>
                </a:solidFill>
                <a:latin typeface="+mn-ea"/>
              </a:rPr>
              <a:t>公司基于医疗健康云行业应用公共服务云组件，致力打造政府综合</a:t>
            </a:r>
            <a:r>
              <a:rPr lang="zh-CN" altLang="en-US" sz="1300" dirty="0" smtClean="0">
                <a:solidFill>
                  <a:schemeClr val="bg2">
                    <a:lumMod val="50000"/>
                  </a:schemeClr>
                </a:solidFill>
                <a:latin typeface="+mn-ea"/>
              </a:rPr>
              <a:t>行业应用</a:t>
            </a:r>
            <a:r>
              <a:rPr lang="zh-CN" altLang="zh-CN" sz="1300" dirty="0" smtClean="0">
                <a:solidFill>
                  <a:schemeClr val="bg2">
                    <a:lumMod val="50000"/>
                  </a:schemeClr>
                </a:solidFill>
                <a:latin typeface="+mn-ea"/>
              </a:rPr>
              <a:t>云服务平台，助力政府打造“</a:t>
            </a:r>
            <a:r>
              <a:rPr lang="zh-CN" altLang="en-US" sz="1300" dirty="0" smtClean="0">
                <a:solidFill>
                  <a:schemeClr val="bg2">
                    <a:lumMod val="50000"/>
                  </a:schemeClr>
                </a:solidFill>
                <a:latin typeface="+mn-ea"/>
              </a:rPr>
              <a:t>健康</a:t>
            </a:r>
            <a:r>
              <a:rPr lang="zh-CN" altLang="zh-CN" sz="1300" dirty="0" smtClean="0">
                <a:solidFill>
                  <a:schemeClr val="bg2">
                    <a:lumMod val="50000"/>
                  </a:schemeClr>
                </a:solidFill>
                <a:latin typeface="+mn-ea"/>
              </a:rPr>
              <a:t>城市”。</a:t>
            </a:r>
            <a:endParaRPr lang="en-US" altLang="zh-CN" sz="1300" dirty="0" smtClean="0">
              <a:solidFill>
                <a:schemeClr val="bg2">
                  <a:lumMod val="50000"/>
                </a:schemeClr>
              </a:solidFill>
              <a:latin typeface="+mn-ea"/>
            </a:endParaRPr>
          </a:p>
          <a:p>
            <a:pPr>
              <a:lnSpc>
                <a:spcPct val="150000"/>
              </a:lnSpc>
            </a:pPr>
            <a:r>
              <a:rPr lang="zh-CN" altLang="zh-CN" sz="1300" dirty="0" smtClean="0">
                <a:solidFill>
                  <a:schemeClr val="bg2">
                    <a:lumMod val="50000"/>
                  </a:schemeClr>
                </a:solidFill>
                <a:latin typeface="+mn-ea"/>
              </a:rPr>
              <a:t>目前产品线除</a:t>
            </a:r>
            <a:r>
              <a:rPr lang="zh-CN" altLang="en-US" sz="1300" dirty="0" smtClean="0">
                <a:solidFill>
                  <a:schemeClr val="bg2">
                    <a:lumMod val="50000"/>
                  </a:schemeClr>
                </a:solidFill>
                <a:latin typeface="+mn-ea"/>
              </a:rPr>
              <a:t>了就医便民服务平台、健康管理服务平台之外，</a:t>
            </a:r>
            <a:r>
              <a:rPr lang="zh-CN" altLang="zh-CN" sz="1300" dirty="0" smtClean="0">
                <a:solidFill>
                  <a:schemeClr val="bg2">
                    <a:lumMod val="50000"/>
                  </a:schemeClr>
                </a:solidFill>
                <a:latin typeface="+mn-ea"/>
              </a:rPr>
              <a:t>还有</a:t>
            </a:r>
            <a:r>
              <a:rPr lang="zh-CN" altLang="en-US" sz="1300" dirty="0" smtClean="0">
                <a:solidFill>
                  <a:schemeClr val="bg2">
                    <a:lumMod val="50000"/>
                  </a:schemeClr>
                </a:solidFill>
                <a:latin typeface="+mn-ea"/>
              </a:rPr>
              <a:t>互联网业务协同平台、公共卫生信息服务平台、医疗</a:t>
            </a:r>
            <a:r>
              <a:rPr lang="zh-CN" altLang="zh-CN" sz="1300" dirty="0" smtClean="0">
                <a:solidFill>
                  <a:schemeClr val="bg2">
                    <a:lumMod val="50000"/>
                  </a:schemeClr>
                </a:solidFill>
                <a:latin typeface="+mn-ea"/>
              </a:rPr>
              <a:t>教育云服务平台、统一支付信息服务平台，供应链金融信息服务平台</a:t>
            </a:r>
            <a:r>
              <a:rPr lang="zh-CN" altLang="en-US" sz="1300" dirty="0" smtClean="0">
                <a:solidFill>
                  <a:schemeClr val="bg2">
                    <a:lumMod val="50000"/>
                  </a:schemeClr>
                </a:solidFill>
                <a:latin typeface="+mn-ea"/>
              </a:rPr>
              <a:t>、移动医保信息服务平台</a:t>
            </a:r>
            <a:r>
              <a:rPr lang="zh-CN" altLang="zh-CN" sz="1300" dirty="0" smtClean="0">
                <a:solidFill>
                  <a:schemeClr val="bg2">
                    <a:lumMod val="50000"/>
                  </a:schemeClr>
                </a:solidFill>
                <a:latin typeface="+mn-ea"/>
              </a:rPr>
              <a:t>等。</a:t>
            </a:r>
            <a:endParaRPr lang="en-US" altLang="zh-CN" sz="1300" dirty="0" smtClean="0">
              <a:solidFill>
                <a:schemeClr val="bg2">
                  <a:lumMod val="50000"/>
                </a:schemeClr>
              </a:solidFill>
              <a:latin typeface="+mn-ea"/>
            </a:endParaRPr>
          </a:p>
          <a:p>
            <a:pPr>
              <a:lnSpc>
                <a:spcPct val="150000"/>
              </a:lnSpc>
            </a:pPr>
            <a:r>
              <a:rPr lang="zh-CN" altLang="zh-CN" sz="1300" dirty="0" smtClean="0">
                <a:solidFill>
                  <a:schemeClr val="bg2">
                    <a:lumMod val="50000"/>
                  </a:schemeClr>
                </a:solidFill>
                <a:latin typeface="+mn-ea"/>
              </a:rPr>
              <a:t>其中，统一支付信息服务平台除了在医疗健康行业得以深入广泛应用之外，还为政府综合电子政务平台提供统一支付信息服务，</a:t>
            </a:r>
            <a:r>
              <a:rPr lang="zh-CN" altLang="en-US" sz="1300" dirty="0" smtClean="0">
                <a:solidFill>
                  <a:schemeClr val="bg2">
                    <a:lumMod val="50000"/>
                  </a:schemeClr>
                </a:solidFill>
                <a:latin typeface="+mn-ea"/>
              </a:rPr>
              <a:t>包括</a:t>
            </a:r>
            <a:r>
              <a:rPr lang="zh-CN" altLang="zh-CN" sz="1300" dirty="0" smtClean="0">
                <a:solidFill>
                  <a:schemeClr val="bg2">
                    <a:lumMod val="50000"/>
                  </a:schemeClr>
                </a:solidFill>
                <a:latin typeface="+mn-ea"/>
              </a:rPr>
              <a:t>聚合支付系统、综合支付登记备份系统，实现多支付渠道、多应用渠道的自动清分及统一对账服务</a:t>
            </a:r>
            <a:r>
              <a:rPr lang="zh-CN" altLang="en-US" sz="1300" dirty="0" smtClean="0">
                <a:solidFill>
                  <a:schemeClr val="bg2">
                    <a:lumMod val="50000"/>
                  </a:schemeClr>
                </a:solidFill>
                <a:latin typeface="+mn-ea"/>
              </a:rPr>
              <a:t>。</a:t>
            </a:r>
            <a:endParaRPr lang="zh-CN" altLang="zh-CN" sz="1300" dirty="0" smtClean="0">
              <a:solidFill>
                <a:schemeClr val="bg2">
                  <a:lumMod val="50000"/>
                </a:schemeClr>
              </a:solidFill>
              <a:latin typeface="+mn-ea"/>
            </a:endParaRPr>
          </a:p>
          <a:p>
            <a:pPr lvl="0"/>
            <a:endParaRPr lang="en-US" altLang="zh-CN" b="1" dirty="0" smtClean="0">
              <a:solidFill>
                <a:srgbClr val="00B0F0"/>
              </a:solidFill>
              <a:latin typeface="Arial" panose="020B0604020202020204" pitchFamily="34" charset="0"/>
              <a:ea typeface="微软雅黑" panose="020B0503020204020204" pitchFamily="34" charset="-122"/>
            </a:endParaRPr>
          </a:p>
          <a:p>
            <a:pPr lvl="0" algn="ctr"/>
            <a:r>
              <a:rPr lang="zh-CN" altLang="en-US" b="1" dirty="0" smtClean="0">
                <a:solidFill>
                  <a:srgbClr val="00B0F0"/>
                </a:solidFill>
                <a:latin typeface="Arial" panose="020B0604020202020204" pitchFamily="34" charset="0"/>
                <a:ea typeface="微软雅黑" panose="020B0503020204020204" pitchFamily="34" charset="-122"/>
              </a:rPr>
              <a:t>     </a:t>
            </a:r>
            <a:r>
              <a:rPr lang="zh-CN" altLang="en-US" b="1" dirty="0" smtClean="0">
                <a:solidFill>
                  <a:srgbClr val="0070C0"/>
                </a:solidFill>
                <a:latin typeface="Arial" panose="020B0604020202020204" pitchFamily="34" charset="0"/>
                <a:ea typeface="微软雅黑" panose="020B0503020204020204" pitchFamily="34" charset="-122"/>
              </a:rPr>
              <a:t>品医汇是第三方医疗健康平台运营服务商</a:t>
            </a:r>
            <a:endParaRPr lang="zh-CN" altLang="en-US" b="1" dirty="0" smtClean="0">
              <a:solidFill>
                <a:srgbClr val="0070C0"/>
              </a:solidFill>
              <a:latin typeface="Arial" panose="020B0604020202020204" pitchFamily="34" charset="0"/>
              <a:ea typeface="微软雅黑" panose="020B0503020204020204" pitchFamily="34" charset="-122"/>
            </a:endParaRPr>
          </a:p>
          <a:p>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7000">
        <p14:gallery dir="l"/>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产学研</a:t>
            </a:r>
            <a:r>
              <a:rPr altLang="en-US" dirty="0" err="1" smtClean="0"/>
              <a:t>合作伙伴</a:t>
            </a:r>
            <a:endParaRPr lang="zh-CN" altLang="en-US" dirty="0"/>
          </a:p>
        </p:txBody>
      </p:sp>
      <p:sp>
        <p:nvSpPr>
          <p:cNvPr id="20" name="MH_Text_1"/>
          <p:cNvSpPr txBox="1">
            <a:spLocks noChangeArrowheads="1"/>
          </p:cNvSpPr>
          <p:nvPr>
            <p:custDataLst>
              <p:tags r:id="rId1"/>
            </p:custDataLst>
          </p:nvPr>
        </p:nvSpPr>
        <p:spPr bwMode="auto">
          <a:xfrm>
            <a:off x="1214414" y="1643056"/>
            <a:ext cx="6614660" cy="792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356870" lvl="0" indent="-356870" defTabSz="913765" fontAlgn="auto">
              <a:lnSpc>
                <a:spcPct val="110000"/>
              </a:lnSpc>
              <a:spcBef>
                <a:spcPts val="1800"/>
              </a:spcBef>
              <a:spcAft>
                <a:spcPts val="0"/>
              </a:spcAft>
              <a:buClr>
                <a:schemeClr val="accent1"/>
              </a:buClr>
              <a:buSzPct val="70000"/>
              <a:defRPr/>
            </a:pPr>
            <a:endParaRPr lang="zh-CN" altLang="en-US" sz="1100" b="1" dirty="0" smtClean="0">
              <a:solidFill>
                <a:srgbClr val="00B0F0"/>
              </a:solidFill>
              <a:latin typeface="Arial" panose="020B0604020202020204" pitchFamily="34" charset="0"/>
              <a:ea typeface="微软雅黑" panose="020B0503020204020204" pitchFamily="34" charset="-122"/>
            </a:endParaRPr>
          </a:p>
        </p:txBody>
      </p:sp>
      <p:sp>
        <p:nvSpPr>
          <p:cNvPr id="28" name="MH_SubTitle_1"/>
          <p:cNvSpPr/>
          <p:nvPr>
            <p:custDataLst>
              <p:tags r:id="rId2"/>
            </p:custDataLst>
          </p:nvPr>
        </p:nvSpPr>
        <p:spPr>
          <a:xfrm>
            <a:off x="2908201" y="3075064"/>
            <a:ext cx="1147509"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b="1" dirty="0" smtClean="0">
                <a:solidFill>
                  <a:schemeClr val="bg1"/>
                </a:solidFill>
              </a:rPr>
              <a:t>产品二</a:t>
            </a:r>
            <a:endParaRPr lang="zh-CN" altLang="en-US" sz="1400" b="1" dirty="0">
              <a:solidFill>
                <a:schemeClr val="bg1"/>
              </a:solidFill>
            </a:endParaRPr>
          </a:p>
        </p:txBody>
      </p:sp>
      <p:sp>
        <p:nvSpPr>
          <p:cNvPr id="35" name="矩形 34"/>
          <p:cNvSpPr/>
          <p:nvPr/>
        </p:nvSpPr>
        <p:spPr>
          <a:xfrm>
            <a:off x="1115616" y="1347614"/>
            <a:ext cx="6786610" cy="3276600"/>
          </a:xfrm>
          <a:prstGeom prst="rect">
            <a:avLst/>
          </a:prstGeom>
        </p:spPr>
        <p:txBody>
          <a:bodyPr wrap="square">
            <a:spAutoFit/>
          </a:bodyPr>
          <a:lstStyle/>
          <a:p>
            <a:pPr lvl="0">
              <a:lnSpc>
                <a:spcPct val="150000"/>
              </a:lnSpc>
              <a:buFont typeface="Wingdings" panose="05000000000000000000" pitchFamily="2" charset="2"/>
              <a:buChar char="Ø"/>
            </a:pPr>
            <a:r>
              <a:rPr lang="zh-CN" altLang="en-US" sz="1400" dirty="0" smtClean="0">
                <a:solidFill>
                  <a:schemeClr val="bg2">
                    <a:lumMod val="50000"/>
                  </a:schemeClr>
                </a:solidFill>
              </a:rPr>
              <a:t> 国家超级计算深圳中心（深圳云计算中心）</a:t>
            </a:r>
            <a:endParaRPr lang="en-US" altLang="zh-CN" sz="1400" dirty="0" smtClean="0">
              <a:solidFill>
                <a:schemeClr val="bg2">
                  <a:lumMod val="50000"/>
                </a:schemeClr>
              </a:solidFill>
            </a:endParaRPr>
          </a:p>
          <a:p>
            <a:pPr lvl="0">
              <a:lnSpc>
                <a:spcPct val="150000"/>
              </a:lnSpc>
              <a:buFont typeface="Wingdings" panose="05000000000000000000" pitchFamily="2" charset="2"/>
              <a:buChar char="Ø"/>
            </a:pPr>
            <a:r>
              <a:rPr lang="zh-CN" altLang="en-US" sz="1400" dirty="0" smtClean="0">
                <a:solidFill>
                  <a:schemeClr val="bg2">
                    <a:lumMod val="50000"/>
                  </a:schemeClr>
                </a:solidFill>
              </a:rPr>
              <a:t>南方医科大学（前身：中国人民解放军第一军医大学）</a:t>
            </a:r>
            <a:endParaRPr lang="en-US" altLang="zh-CN" sz="1400" dirty="0" smtClean="0">
              <a:solidFill>
                <a:schemeClr val="bg2">
                  <a:lumMod val="50000"/>
                </a:schemeClr>
              </a:solidFill>
            </a:endParaRPr>
          </a:p>
          <a:p>
            <a:pPr lvl="0">
              <a:lnSpc>
                <a:spcPct val="150000"/>
              </a:lnSpc>
              <a:buFont typeface="Wingdings" panose="05000000000000000000" pitchFamily="2" charset="2"/>
              <a:buChar char="Ø"/>
            </a:pPr>
            <a:r>
              <a:rPr lang="zh-CN" altLang="en-US" sz="1400" dirty="0" smtClean="0">
                <a:solidFill>
                  <a:schemeClr val="bg2">
                    <a:lumMod val="50000"/>
                  </a:schemeClr>
                </a:solidFill>
              </a:rPr>
              <a:t>电子科技大学</a:t>
            </a:r>
            <a:endParaRPr lang="en-US" altLang="zh-CN" sz="1400" dirty="0" smtClean="0">
              <a:solidFill>
                <a:schemeClr val="bg2">
                  <a:lumMod val="50000"/>
                </a:schemeClr>
              </a:solidFill>
            </a:endParaRPr>
          </a:p>
          <a:p>
            <a:pPr lvl="0">
              <a:lnSpc>
                <a:spcPct val="150000"/>
              </a:lnSpc>
              <a:buFont typeface="Wingdings" panose="05000000000000000000" pitchFamily="2" charset="2"/>
              <a:buChar char="Ø"/>
            </a:pPr>
            <a:r>
              <a:rPr lang="zh-CN" altLang="en-US" sz="1400" dirty="0" smtClean="0">
                <a:solidFill>
                  <a:schemeClr val="bg2">
                    <a:lumMod val="50000"/>
                  </a:schemeClr>
                </a:solidFill>
              </a:rPr>
              <a:t>哈尔滨工业大学深圳研究生院</a:t>
            </a:r>
            <a:endParaRPr lang="en-US" altLang="zh-CN" sz="1400" dirty="0" smtClean="0">
              <a:solidFill>
                <a:schemeClr val="bg2">
                  <a:lumMod val="50000"/>
                </a:schemeClr>
              </a:solidFill>
            </a:endParaRPr>
          </a:p>
          <a:p>
            <a:pPr lvl="0">
              <a:lnSpc>
                <a:spcPct val="150000"/>
              </a:lnSpc>
              <a:buFont typeface="Wingdings" panose="05000000000000000000" pitchFamily="2" charset="2"/>
              <a:buChar char="Ø"/>
            </a:pPr>
            <a:r>
              <a:rPr lang="en-US" altLang="zh-CN" sz="1400" dirty="0" smtClean="0">
                <a:solidFill>
                  <a:schemeClr val="bg2">
                    <a:lumMod val="50000"/>
                  </a:schemeClr>
                </a:solidFill>
              </a:rPr>
              <a:t> </a:t>
            </a:r>
            <a:r>
              <a:rPr lang="zh-CN" altLang="en-US" sz="1400" dirty="0" smtClean="0">
                <a:solidFill>
                  <a:schemeClr val="bg2">
                    <a:lumMod val="50000"/>
                  </a:schemeClr>
                </a:solidFill>
              </a:rPr>
              <a:t>深圳市医学信息中心</a:t>
            </a:r>
            <a:endParaRPr lang="zh-CN" altLang="en-US" sz="1400" dirty="0" smtClean="0">
              <a:solidFill>
                <a:schemeClr val="bg2">
                  <a:lumMod val="50000"/>
                </a:schemeClr>
              </a:solidFill>
            </a:endParaRPr>
          </a:p>
          <a:p>
            <a:pPr lvl="0">
              <a:lnSpc>
                <a:spcPct val="150000"/>
              </a:lnSpc>
              <a:buFont typeface="Wingdings" panose="05000000000000000000" pitchFamily="2" charset="2"/>
              <a:buChar char="Ø"/>
            </a:pPr>
            <a:r>
              <a:rPr lang="en-US" altLang="zh-CN" sz="1400" dirty="0" smtClean="0">
                <a:solidFill>
                  <a:schemeClr val="bg2">
                    <a:lumMod val="50000"/>
                  </a:schemeClr>
                </a:solidFill>
              </a:rPr>
              <a:t> ……..</a:t>
            </a:r>
            <a:endParaRPr lang="en-US" altLang="zh-CN" sz="1400" dirty="0" smtClean="0">
              <a:solidFill>
                <a:schemeClr val="bg2">
                  <a:lumMod val="50000"/>
                </a:schemeClr>
              </a:solidFill>
            </a:endParaRPr>
          </a:p>
          <a:p>
            <a:pPr lvl="0">
              <a:lnSpc>
                <a:spcPct val="150000"/>
              </a:lnSpc>
            </a:pPr>
            <a:r>
              <a:rPr lang="en-US" altLang="zh-CN" dirty="0" smtClean="0">
                <a:solidFill>
                  <a:schemeClr val="bg2">
                    <a:lumMod val="50000"/>
                  </a:schemeClr>
                </a:solidFill>
              </a:rPr>
              <a:t>     </a:t>
            </a:r>
            <a:endParaRPr lang="en-US" altLang="zh-CN" dirty="0" smtClean="0">
              <a:solidFill>
                <a:schemeClr val="bg2">
                  <a:lumMod val="50000"/>
                </a:schemeClr>
              </a:solidFill>
            </a:endParaRPr>
          </a:p>
          <a:p>
            <a:pPr lvl="0"/>
            <a:endParaRPr lang="en-US" altLang="zh-CN" dirty="0" smtClean="0"/>
          </a:p>
          <a:p>
            <a:pPr lvl="0"/>
            <a:endParaRPr lang="en-US" altLang="zh-CN" b="1" dirty="0" smtClean="0">
              <a:solidFill>
                <a:srgbClr val="00B0F0"/>
              </a:solidFill>
              <a:latin typeface="Arial" panose="020B0604020202020204" pitchFamily="34" charset="0"/>
              <a:ea typeface="微软雅黑" panose="020B0503020204020204" pitchFamily="34" charset="-122"/>
            </a:endParaRPr>
          </a:p>
          <a:p>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7000">
        <p14:gallery dir="l"/>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176000" cy="5143500"/>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13431" y="1023580"/>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02</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panose="020B0503020204020204" pitchFamily="34" charset="-122"/>
              </a:rPr>
              <a:t>组织架构</a:t>
            </a:r>
            <a:endParaRPr lang="zh-CN" altLang="en-US" sz="3600" b="1" dirty="0">
              <a:solidFill>
                <a:schemeClr val="accent1"/>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000">
        <p:blinds dir="vert"/>
      </p:transition>
    </mc:Choice>
    <mc:Fallback>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8" grpId="0" bldLvl="0" animBg="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组织架构</a:t>
            </a:r>
            <a:r>
              <a:rPr lang="en-US" altLang="zh-CN" sz="1200" dirty="0" smtClean="0">
                <a:solidFill>
                  <a:prstClr val="black">
                    <a:lumMod val="65000"/>
                    <a:lumOff val="35000"/>
                  </a:prstClr>
                </a:solidFill>
              </a:rPr>
              <a:t>(Organizational </a:t>
            </a:r>
            <a:r>
              <a:rPr lang="en-US" altLang="zh-CN" sz="1200" dirty="0">
                <a:solidFill>
                  <a:prstClr val="black">
                    <a:lumMod val="65000"/>
                    <a:lumOff val="35000"/>
                  </a:prstClr>
                </a:solidFill>
              </a:rPr>
              <a:t>structure)</a:t>
            </a:r>
            <a:endParaRPr lang="zh-CN" altLang="en-US" dirty="0"/>
          </a:p>
        </p:txBody>
      </p:sp>
      <p:sp>
        <p:nvSpPr>
          <p:cNvPr id="3" name="TextBox 2"/>
          <p:cNvSpPr txBox="1"/>
          <p:nvPr/>
        </p:nvSpPr>
        <p:spPr>
          <a:xfrm>
            <a:off x="1225318" y="1287809"/>
            <a:ext cx="5978992" cy="276999"/>
          </a:xfrm>
          <a:prstGeom prst="rect">
            <a:avLst/>
          </a:prstGeom>
          <a:noFill/>
        </p:spPr>
        <p:txBody>
          <a:bodyPr wrap="square" rtlCol="0">
            <a:spAutoFit/>
          </a:bodyPr>
          <a:lstStyle/>
          <a:p>
            <a:pPr algn="ctr">
              <a:buClr>
                <a:schemeClr val="tx1">
                  <a:lumMod val="90000"/>
                  <a:lumOff val="10000"/>
                </a:schemeClr>
              </a:buClr>
            </a:pPr>
            <a:endParaRPr lang="zh-CN" altLang="en-US" sz="1200" b="1" dirty="0">
              <a:solidFill>
                <a:schemeClr val="bg1"/>
              </a:solidFill>
            </a:endParaRPr>
          </a:p>
        </p:txBody>
      </p:sp>
      <p:pic>
        <p:nvPicPr>
          <p:cNvPr id="5" name="图片 4" descr="组织架构图20180313.jpg"/>
          <p:cNvPicPr>
            <a:picLocks noChangeAspect="1"/>
          </p:cNvPicPr>
          <p:nvPr/>
        </p:nvPicPr>
        <p:blipFill>
          <a:blip r:embed="rId1" cstate="print"/>
          <a:stretch>
            <a:fillRect/>
          </a:stretch>
        </p:blipFill>
        <p:spPr>
          <a:xfrm>
            <a:off x="899592" y="699542"/>
            <a:ext cx="7920880" cy="41632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8000">
        <p14:gallery dir="l"/>
      </p:transition>
    </mc:Choice>
    <mc:Fallback>
      <p:transition spd="slow" advTm="80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H_Other_1"/>
          <p:cNvSpPr/>
          <p:nvPr>
            <p:custDataLst>
              <p:tags r:id="rId1"/>
            </p:custDataLst>
          </p:nvPr>
        </p:nvSpPr>
        <p:spPr>
          <a:xfrm>
            <a:off x="1181179" y="1127523"/>
            <a:ext cx="2883098" cy="3532460"/>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MH_SubTitle_1"/>
          <p:cNvSpPr/>
          <p:nvPr>
            <p:custDataLst>
              <p:tags r:id="rId2"/>
            </p:custDataLst>
          </p:nvPr>
        </p:nvSpPr>
        <p:spPr>
          <a:xfrm>
            <a:off x="1216636" y="3940460"/>
            <a:ext cx="2812209" cy="58488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10000"/>
          </a:bodyPr>
          <a:lstStyle/>
          <a:p>
            <a:pPr algn="ctr" eaLnBrk="1" fontAlgn="auto" hangingPunct="1">
              <a:lnSpc>
                <a:spcPct val="150000"/>
              </a:lnSpc>
              <a:spcBef>
                <a:spcPts val="0"/>
              </a:spcBef>
              <a:spcAft>
                <a:spcPts val="0"/>
              </a:spcAft>
              <a:defRPr/>
            </a:pPr>
            <a:r>
              <a:rPr lang="zh-CN" altLang="en-US" sz="1400" b="1" dirty="0" smtClean="0">
                <a:solidFill>
                  <a:schemeClr val="accent1"/>
                </a:solidFill>
              </a:rPr>
              <a:t>谭警宇</a:t>
            </a:r>
            <a:endParaRPr lang="en-US" altLang="zh-CN" sz="1400" b="1" dirty="0" smtClean="0">
              <a:solidFill>
                <a:schemeClr val="accent1"/>
              </a:solidFill>
            </a:endParaRPr>
          </a:p>
          <a:p>
            <a:pPr algn="ctr" eaLnBrk="1" fontAlgn="auto" hangingPunct="1">
              <a:lnSpc>
                <a:spcPct val="150000"/>
              </a:lnSpc>
              <a:spcBef>
                <a:spcPts val="0"/>
              </a:spcBef>
              <a:spcAft>
                <a:spcPts val="0"/>
              </a:spcAft>
              <a:defRPr/>
            </a:pPr>
            <a:r>
              <a:rPr lang="en-US" altLang="zh-CN" sz="1000" dirty="0" smtClean="0">
                <a:solidFill>
                  <a:schemeClr val="bg1">
                    <a:lumMod val="50000"/>
                  </a:schemeClr>
                </a:solidFill>
              </a:rPr>
              <a:t>CEO&amp;</a:t>
            </a:r>
            <a:r>
              <a:rPr lang="zh-CN" altLang="en-US" sz="1000" dirty="0" smtClean="0">
                <a:solidFill>
                  <a:schemeClr val="bg1">
                    <a:lumMod val="50000"/>
                  </a:schemeClr>
                </a:solidFill>
              </a:rPr>
              <a:t>企业创始人</a:t>
            </a:r>
            <a:endParaRPr lang="zh-CN" altLang="en-US" sz="1000" dirty="0">
              <a:solidFill>
                <a:schemeClr val="bg1">
                  <a:lumMod val="50000"/>
                </a:schemeClr>
              </a:solidFill>
            </a:endParaRPr>
          </a:p>
        </p:txBody>
      </p:sp>
      <p:sp>
        <p:nvSpPr>
          <p:cNvPr id="6" name="标题 5"/>
          <p:cNvSpPr>
            <a:spLocks noGrp="1"/>
          </p:cNvSpPr>
          <p:nvPr>
            <p:ph type="title"/>
          </p:nvPr>
        </p:nvSpPr>
        <p:spPr/>
        <p:txBody>
          <a:bodyPr/>
          <a:lstStyle/>
          <a:p>
            <a:r>
              <a:rPr sz="2000" dirty="0" smtClean="0">
                <a:solidFill>
                  <a:srgbClr val="000000">
                    <a:lumMod val="65000"/>
                    <a:lumOff val="35000"/>
                  </a:srgbClr>
                </a:solidFill>
              </a:rPr>
              <a:t>创始人介绍</a:t>
            </a:r>
            <a:r>
              <a:rPr lang="en-US" altLang="zh-CN" sz="1200" dirty="0" smtClean="0">
                <a:solidFill>
                  <a:prstClr val="black">
                    <a:lumMod val="65000"/>
                    <a:lumOff val="35000"/>
                  </a:prstClr>
                </a:solidFill>
              </a:rPr>
              <a:t>(</a:t>
            </a:r>
            <a:r>
              <a:rPr lang="en-US" altLang="zh-CN" sz="1200" dirty="0">
                <a:solidFill>
                  <a:prstClr val="black">
                    <a:lumMod val="65000"/>
                    <a:lumOff val="35000"/>
                  </a:prstClr>
                </a:solidFill>
              </a:rPr>
              <a:t>Team Introduction)</a:t>
            </a:r>
            <a:endParaRPr lang="zh-CN" altLang="en-US" dirty="0"/>
          </a:p>
        </p:txBody>
      </p:sp>
      <p:sp>
        <p:nvSpPr>
          <p:cNvPr id="7" name="圆角矩形 6"/>
          <p:cNvSpPr/>
          <p:nvPr/>
        </p:nvSpPr>
        <p:spPr>
          <a:xfrm>
            <a:off x="4283968" y="987574"/>
            <a:ext cx="4500594" cy="3587367"/>
          </a:xfrm>
          <a:prstGeom prst="roundRect">
            <a:avLst>
              <a:gd name="adj" fmla="val 4291"/>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499992" y="1203598"/>
            <a:ext cx="4176464" cy="3508653"/>
          </a:xfrm>
          <a:prstGeom prst="rect">
            <a:avLst/>
          </a:prstGeom>
          <a:noFill/>
        </p:spPr>
        <p:txBody>
          <a:bodyPr wrap="square" rtlCol="0">
            <a:spAutoFit/>
          </a:bodyPr>
          <a:lstStyle/>
          <a:p>
            <a:r>
              <a:rPr lang="zh-CN" altLang="en-US" sz="1200" dirty="0" smtClean="0"/>
              <a:t>      深圳市新开元信息技术发展有限公司总经理 </a:t>
            </a:r>
            <a:endParaRPr lang="zh-CN" altLang="en-US" sz="1200" dirty="0" smtClean="0"/>
          </a:p>
          <a:p>
            <a:r>
              <a:rPr lang="zh-CN" altLang="en-US" sz="1200" dirty="0" smtClean="0"/>
              <a:t>      南方医科大学医学信息工程学院客座教授</a:t>
            </a:r>
            <a:endParaRPr lang="zh-CN" altLang="en-US" sz="1200" dirty="0" smtClean="0"/>
          </a:p>
          <a:p>
            <a:r>
              <a:rPr lang="zh-CN" altLang="en-US" sz="1200" dirty="0" smtClean="0"/>
              <a:t>      深圳市医学信息协会副会长</a:t>
            </a:r>
            <a:endParaRPr lang="zh-CN" altLang="en-US" sz="1200" dirty="0" smtClean="0"/>
          </a:p>
          <a:p>
            <a:pPr lvl="0"/>
            <a:r>
              <a:rPr lang="zh-CN" altLang="en-US" sz="1200" dirty="0" smtClean="0"/>
              <a:t>      </a:t>
            </a:r>
            <a:endParaRPr lang="en-US" altLang="zh-CN" sz="1200" dirty="0" smtClean="0"/>
          </a:p>
          <a:p>
            <a:pPr lvl="0"/>
            <a:r>
              <a:rPr lang="en-US" altLang="zh-CN" sz="1200" dirty="0" smtClean="0"/>
              <a:t>      1994</a:t>
            </a:r>
            <a:r>
              <a:rPr lang="zh-CN" altLang="en-US" sz="1200" dirty="0" smtClean="0"/>
              <a:t>年西南大学数学专业毕业，获得理学学士学位； </a:t>
            </a:r>
            <a:endParaRPr lang="zh-CN" altLang="en-US" sz="1200" dirty="0" smtClean="0"/>
          </a:p>
          <a:p>
            <a:pPr lvl="0"/>
            <a:r>
              <a:rPr lang="en-US" altLang="zh-CN" sz="1200" dirty="0" smtClean="0"/>
              <a:t>      1994</a:t>
            </a:r>
            <a:r>
              <a:rPr lang="zh-CN" altLang="en-US" sz="1200" dirty="0" smtClean="0"/>
              <a:t>年就职于重庆商业银行高新区支行；</a:t>
            </a:r>
            <a:endParaRPr lang="zh-CN" altLang="en-US" sz="1200" dirty="0" smtClean="0"/>
          </a:p>
          <a:p>
            <a:pPr lvl="0"/>
            <a:r>
              <a:rPr lang="en-US" altLang="zh-CN" sz="1200" dirty="0" smtClean="0"/>
              <a:t>      1995-1997</a:t>
            </a:r>
            <a:r>
              <a:rPr lang="zh-CN" altLang="en-US" sz="1200" dirty="0" smtClean="0"/>
              <a:t>中央金融财政科学研究所财务管理专业在职研</a:t>
            </a:r>
            <a:endParaRPr lang="en-US" altLang="zh-CN" sz="1200" dirty="0" smtClean="0"/>
          </a:p>
          <a:p>
            <a:pPr lvl="0"/>
            <a:r>
              <a:rPr lang="en-US" altLang="zh-CN" sz="1200" dirty="0" smtClean="0"/>
              <a:t>                       </a:t>
            </a:r>
            <a:r>
              <a:rPr lang="zh-CN" altLang="en-US" sz="1200" dirty="0" smtClean="0"/>
              <a:t>究生。</a:t>
            </a:r>
            <a:endParaRPr lang="zh-CN" altLang="en-US" sz="1200" dirty="0" smtClean="0"/>
          </a:p>
          <a:p>
            <a:pPr lvl="0"/>
            <a:r>
              <a:rPr lang="en-US" altLang="zh-CN" sz="1200" dirty="0" smtClean="0"/>
              <a:t>      1999—2003</a:t>
            </a:r>
            <a:r>
              <a:rPr lang="zh-CN" altLang="en-US" sz="1200" dirty="0" smtClean="0"/>
              <a:t>年就职于香港盈信集团，先后担任资产管理部财务分析师、部门经理、集团副总裁。</a:t>
            </a:r>
            <a:endParaRPr lang="zh-CN" altLang="en-US" sz="1200" dirty="0" smtClean="0"/>
          </a:p>
          <a:p>
            <a:pPr lvl="0"/>
            <a:r>
              <a:rPr lang="en-US" altLang="zh-CN" sz="1200" dirty="0" smtClean="0"/>
              <a:t>       2003</a:t>
            </a:r>
            <a:r>
              <a:rPr lang="zh-CN" altLang="en-US" sz="1200" dirty="0" smtClean="0"/>
              <a:t>年至今，发起设立深圳市新开元信息技术发展有限公司，并任董事长兼总经理，全面负责公司的经营管理。带领团队开创“医疗健康云服务”新型建设模式，参与公司的多项国家级、省部级重大科研课题的组织管理工作，发表多篇专业论文。企业于</a:t>
            </a:r>
            <a:r>
              <a:rPr lang="en-US" altLang="zh-CN" sz="1200" dirty="0" smtClean="0"/>
              <a:t>2015</a:t>
            </a:r>
            <a:r>
              <a:rPr lang="zh-CN" altLang="en-US" sz="1200" dirty="0" smtClean="0"/>
              <a:t>年入选深圳市市长挂点服务企业；</a:t>
            </a:r>
            <a:endParaRPr lang="zh-CN" altLang="en-US" sz="1200" dirty="0" smtClean="0"/>
          </a:p>
          <a:p>
            <a:endParaRPr lang="zh-CN" altLang="en-US" sz="1200" dirty="0" smtClean="0"/>
          </a:p>
          <a:p>
            <a:pPr>
              <a:lnSpc>
                <a:spcPct val="150000"/>
              </a:lnSpc>
            </a:pPr>
            <a:endParaRPr lang="zh-CN" altLang="en-US" sz="1200" dirty="0">
              <a:solidFill>
                <a:schemeClr val="bg1">
                  <a:lumMod val="50000"/>
                </a:schemeClr>
              </a:solidFill>
            </a:endParaRPr>
          </a:p>
        </p:txBody>
      </p:sp>
      <p:pic>
        <p:nvPicPr>
          <p:cNvPr id="9" name="图片 8" descr="微信图片_20180313141759.jpg"/>
          <p:cNvPicPr>
            <a:picLocks noChangeAspect="1"/>
          </p:cNvPicPr>
          <p:nvPr/>
        </p:nvPicPr>
        <p:blipFill>
          <a:blip r:embed="rId3" cstate="print"/>
          <a:stretch>
            <a:fillRect/>
          </a:stretch>
        </p:blipFill>
        <p:spPr>
          <a:xfrm>
            <a:off x="1331640" y="1275606"/>
            <a:ext cx="2664296" cy="244827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advTm="9000">
        <p14:gallery dir="l"/>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750"/>
                            </p:stCondLst>
                            <p:childTnLst>
                              <p:par>
                                <p:cTn id="23" presetID="52"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Scale>
                                      <p:cBhvr>
                                        <p:cTn id="25" dur="2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250" decel="50000" fill="hold">
                                          <p:stCondLst>
                                            <p:cond delay="0"/>
                                          </p:stCondLst>
                                        </p:cTn>
                                        <p:tgtEl>
                                          <p:spTgt spid="8"/>
                                        </p:tgtEl>
                                        <p:attrNameLst>
                                          <p:attrName>ppt_x</p:attrName>
                                          <p:attrName>ppt_y</p:attrName>
                                        </p:attrNameLst>
                                      </p:cBhvr>
                                    </p:animMotion>
                                    <p:animEffect transition="in" filter="fade">
                                      <p:cBhvr>
                                        <p:cTn id="2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7" grpId="0" bldLvl="0" animBg="1"/>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960000" cy="5143500"/>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28941" y="1000114"/>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03</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panose="020B0503020204020204" pitchFamily="34" charset="-122"/>
              </a:rPr>
              <a:t>企业文化</a:t>
            </a:r>
            <a:endParaRPr lang="zh-CN" altLang="en-US" sz="3600" b="1" dirty="0">
              <a:solidFill>
                <a:schemeClr val="accent1"/>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000">
        <p:blinds dir="vert"/>
      </p:transition>
    </mc:Choice>
    <mc:Fallback>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8" grpId="0" bldLvl="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2298700" y="433070"/>
            <a:ext cx="4213225" cy="546735"/>
          </a:xfrm>
        </p:spPr>
        <p:txBody>
          <a:bodyPr vert="horz" wrap="square" lIns="68580" tIns="34290" rIns="68580" bIns="34290" rtlCol="0" anchor="ctr">
            <a:normAutofit fontScale="90000"/>
          </a:bodyPr>
          <a:lstStyle/>
          <a:p>
            <a:r>
              <a:rPr lang="zh-CN" altLang="en-US" sz="2800" b="1" dirty="0">
                <a:solidFill>
                  <a:schemeClr val="accent1"/>
                </a:solidFill>
                <a:effectLst>
                  <a:outerShdw blurRad="38100" dist="25400" dir="5400000" algn="ctr" rotWithShape="0">
                    <a:srgbClr val="6E747A">
                      <a:alpha val="43000"/>
                    </a:srgbClr>
                  </a:outerShdw>
                </a:effectLst>
              </a:rPr>
              <a:t>平台服务汇报</a:t>
            </a:r>
            <a:endParaRPr lang="zh-CN" altLang="en-US" sz="2800" b="1" dirty="0">
              <a:solidFill>
                <a:schemeClr val="accent1"/>
              </a:solidFill>
              <a:effectLst>
                <a:outerShdw blurRad="38100" dist="25400" dir="5400000" algn="ctr" rotWithShape="0">
                  <a:srgbClr val="6E747A">
                    <a:alpha val="43000"/>
                  </a:srgbClr>
                </a:outerShdw>
              </a:effectLst>
            </a:endParaRPr>
          </a:p>
        </p:txBody>
      </p:sp>
      <p:sp>
        <p:nvSpPr>
          <p:cNvPr id="3" name="内容占位符 2"/>
          <p:cNvSpPr>
            <a:spLocks noGrp="1"/>
          </p:cNvSpPr>
          <p:nvPr>
            <p:ph idx="1"/>
            <p:custDataLst>
              <p:tags r:id="rId2"/>
            </p:custDataLst>
          </p:nvPr>
        </p:nvSpPr>
        <p:spPr>
          <a:xfrm>
            <a:off x="628650" y="1064260"/>
            <a:ext cx="7886700" cy="3469005"/>
          </a:xfrm>
        </p:spPr>
        <p:txBody>
          <a:bodyPr>
            <a:normAutofit/>
          </a:bodyPr>
          <a:lstStyle/>
          <a:p>
            <a:pPr algn="just">
              <a:lnSpc>
                <a:spcPct val="120000"/>
              </a:lnSpc>
              <a:buFont typeface="Wingdings" panose="05000000000000000000" charset="0"/>
              <a:buChar char=""/>
            </a:pPr>
            <a:r>
              <a:rPr lang="zh-CN" altLang="en-US" sz="1500" dirty="0"/>
              <a:t>就医版块：区别于传统就医便民全流程，在就医便民全流程基础上引入诊前智能导诊、基于分答模式医生咨询服务，诊中引入网上云药房服务，方便患者就近药店取药或药品配送到家，促进</a:t>
            </a:r>
            <a:r>
              <a:rPr lang="en-US" altLang="zh-CN" sz="1500" dirty="0"/>
              <a:t>“</a:t>
            </a:r>
            <a:r>
              <a:rPr lang="zh-CN" altLang="en-US" sz="1500" dirty="0"/>
              <a:t>医药分家</a:t>
            </a:r>
            <a:r>
              <a:rPr lang="en-US" altLang="zh-CN" sz="1500" dirty="0"/>
              <a:t>”</a:t>
            </a:r>
            <a:r>
              <a:rPr lang="zh-CN" altLang="en-US" sz="1500" dirty="0"/>
              <a:t>，降低医院药占比，诊后服务引入检验检查非正常值解读服务等，提升患者就医体验；</a:t>
            </a:r>
            <a:endParaRPr lang="zh-CN" altLang="en-US" sz="1500" dirty="0"/>
          </a:p>
          <a:p>
            <a:pPr algn="just">
              <a:lnSpc>
                <a:spcPct val="120000"/>
              </a:lnSpc>
              <a:buFont typeface="Wingdings" panose="05000000000000000000" charset="0"/>
              <a:buChar char=""/>
            </a:pPr>
            <a:r>
              <a:rPr lang="zh-CN" altLang="en-US" sz="1500" dirty="0"/>
              <a:t>健康版块：除健康档案查询外，向医疗机构及社区引入居家监测服务、慢病指标报告管理服务，将居家健康监测指标上传至平台并推送给健康管理医生，缓解家庭医生服务</a:t>
            </a:r>
            <a:r>
              <a:rPr lang="en-US" altLang="zh-CN" sz="1500" dirty="0"/>
              <a:t>“</a:t>
            </a:r>
            <a:r>
              <a:rPr lang="zh-CN" altLang="en-US" sz="1500" dirty="0"/>
              <a:t>上门难</a:t>
            </a:r>
            <a:r>
              <a:rPr lang="en-US" altLang="zh-CN" sz="1500" dirty="0"/>
              <a:t>”</a:t>
            </a:r>
            <a:r>
              <a:rPr lang="zh-CN" altLang="en-US" sz="1500" dirty="0"/>
              <a:t>现状，提高健康管理效率；</a:t>
            </a:r>
            <a:endParaRPr lang="zh-CN" altLang="en-US" sz="1500" dirty="0"/>
          </a:p>
          <a:p>
            <a:pPr algn="just">
              <a:lnSpc>
                <a:spcPct val="120000"/>
              </a:lnSpc>
              <a:buFont typeface="Wingdings" panose="05000000000000000000" charset="0"/>
              <a:buChar char=""/>
            </a:pPr>
            <a:r>
              <a:rPr lang="zh-CN" altLang="en-US" sz="1500" dirty="0"/>
              <a:t>便民版块：提供给市民网上信息查询、公共健康服务、健康资讯等服务；</a:t>
            </a:r>
            <a:endParaRPr lang="zh-CN" altLang="en-US" sz="1500" dirty="0"/>
          </a:p>
          <a:p>
            <a:pPr algn="just">
              <a:lnSpc>
                <a:spcPct val="120000"/>
              </a:lnSpc>
              <a:buFont typeface="Wingdings" panose="05000000000000000000" charset="0"/>
              <a:buChar char=""/>
            </a:pPr>
            <a:r>
              <a:rPr lang="zh-CN" altLang="en-US" sz="1500" dirty="0"/>
              <a:t>我的：基于电子健康卡服务提供唯一身份识别，建立个人健康信息个人空间，另：引入中国银联实名认证、公安部一所身份主实名认证体系，实现融合无卡支付，适用于全市所有银联</a:t>
            </a:r>
            <a:r>
              <a:rPr lang="en-US" altLang="zh-CN" sz="1500" dirty="0"/>
              <a:t>POSS</a:t>
            </a:r>
            <a:r>
              <a:rPr lang="zh-CN" altLang="en-US" sz="1500" dirty="0"/>
              <a:t>终端；</a:t>
            </a:r>
            <a:endParaRPr lang="zh-CN" altLang="en-US" sz="1500" dirty="0"/>
          </a:p>
        </p:txBody>
      </p:sp>
    </p:spTree>
    <p:custDataLst>
      <p:tags r:id="rId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5940152" y="2427734"/>
            <a:ext cx="1512168" cy="2262158"/>
          </a:xfrm>
          <a:prstGeom prst="rect">
            <a:avLst/>
          </a:prstGeom>
          <a:noFill/>
        </p:spPr>
        <p:txBody>
          <a:bodyPr wrap="square" rtlCol="0">
            <a:spAutoFit/>
          </a:bodyPr>
          <a:lstStyle/>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共建共享</a:t>
            </a:r>
            <a:endParaRPr lang="en-US" altLang="zh-CN" sz="2000" b="1" dirty="0" smtClean="0">
              <a:solidFill>
                <a:schemeClr val="accent1">
                  <a:lumMod val="75000"/>
                </a:schemeClr>
              </a:solidFill>
              <a:latin typeface="隶书" panose="02010509060101010101" pitchFamily="49" charset="-122"/>
              <a:ea typeface="隶书" panose="02010509060101010101" pitchFamily="49" charset="-122"/>
            </a:endParaRPr>
          </a:p>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服务汇聚</a:t>
            </a:r>
            <a:endParaRPr lang="en-US" altLang="zh-CN" sz="2000" b="1" dirty="0" smtClean="0">
              <a:solidFill>
                <a:schemeClr val="accent1">
                  <a:lumMod val="75000"/>
                </a:schemeClr>
              </a:solidFill>
              <a:latin typeface="隶书" panose="02010509060101010101" pitchFamily="49" charset="-122"/>
              <a:ea typeface="隶书" panose="02010509060101010101" pitchFamily="49" charset="-122"/>
            </a:endParaRPr>
          </a:p>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资源汇聚</a:t>
            </a:r>
            <a:endParaRPr lang="en-US" altLang="zh-CN" sz="2000" b="1" dirty="0" smtClean="0">
              <a:solidFill>
                <a:schemeClr val="accent1">
                  <a:lumMod val="75000"/>
                </a:schemeClr>
              </a:solidFill>
              <a:latin typeface="隶书" panose="02010509060101010101" pitchFamily="49" charset="-122"/>
              <a:ea typeface="隶书" panose="02010509060101010101" pitchFamily="49" charset="-122"/>
            </a:endParaRPr>
          </a:p>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协作增效</a:t>
            </a:r>
            <a:endParaRPr lang="zh-CN" altLang="en-US" sz="2000" dirty="0" smtClean="0"/>
          </a:p>
          <a:p>
            <a:pPr>
              <a:lnSpc>
                <a:spcPct val="150000"/>
              </a:lnSpc>
            </a:pPr>
            <a:endPar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8"/>
          <p:cNvSpPr txBox="1"/>
          <p:nvPr/>
        </p:nvSpPr>
        <p:spPr>
          <a:xfrm>
            <a:off x="899592" y="1131590"/>
            <a:ext cx="2268000" cy="307777"/>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2000" b="1" kern="0" dirty="0" smtClean="0">
                <a:solidFill>
                  <a:schemeClr val="tx1">
                    <a:lumMod val="65000"/>
                    <a:lumOff val="35000"/>
                  </a:schemeClr>
                </a:solidFill>
                <a:cs typeface="+mn-ea"/>
                <a:sym typeface="+mn-lt"/>
              </a:rPr>
              <a:t>企业定位</a:t>
            </a:r>
            <a:endParaRPr lang="en-US" altLang="zh-CN" sz="2000" b="1" kern="0" dirty="0">
              <a:solidFill>
                <a:schemeClr val="tx1">
                  <a:lumMod val="65000"/>
                  <a:lumOff val="35000"/>
                </a:schemeClr>
              </a:solidFill>
              <a:cs typeface="+mn-ea"/>
              <a:sym typeface="+mn-lt"/>
            </a:endParaRPr>
          </a:p>
        </p:txBody>
      </p:sp>
      <p:sp>
        <p:nvSpPr>
          <p:cNvPr id="2" name="标题 1"/>
          <p:cNvSpPr>
            <a:spLocks noGrp="1"/>
          </p:cNvSpPr>
          <p:nvPr>
            <p:ph type="title"/>
          </p:nvPr>
        </p:nvSpPr>
        <p:spPr/>
        <p:txBody>
          <a:bodyPr/>
          <a:lstStyle/>
          <a:p>
            <a:r>
              <a:rPr lang="zh-CN" altLang="en-US" dirty="0" smtClean="0">
                <a:solidFill>
                  <a:prstClr val="black">
                    <a:lumMod val="65000"/>
                    <a:lumOff val="35000"/>
                  </a:prstClr>
                </a:solidFill>
              </a:rPr>
              <a:t>企业文化</a:t>
            </a:r>
            <a:r>
              <a:rPr lang="en-US" altLang="zh-CN" sz="2400" dirty="0" smtClean="0">
                <a:solidFill>
                  <a:prstClr val="black">
                    <a:lumMod val="65000"/>
                    <a:lumOff val="35000"/>
                  </a:prstClr>
                </a:solidFill>
                <a:latin typeface="Arial" panose="020B0604020202020204"/>
                <a:ea typeface="微软雅黑" panose="020B0503020204020204" pitchFamily="34" charset="-122"/>
                <a:cs typeface="+mn-ea"/>
                <a:sym typeface="+mn-lt"/>
              </a:rPr>
              <a:t>(Corporate culture</a:t>
            </a:r>
            <a:r>
              <a:rPr lang="en-US" sz="2400" dirty="0" smtClean="0">
                <a:solidFill>
                  <a:prstClr val="black">
                    <a:lumMod val="65000"/>
                    <a:lumOff val="35000"/>
                  </a:prstClr>
                </a:solidFill>
                <a:latin typeface="Arial" panose="020B0604020202020204"/>
                <a:ea typeface="微软雅黑" panose="020B0503020204020204" pitchFamily="34" charset="-122"/>
                <a:cs typeface="+mn-ea"/>
                <a:sym typeface="+mn-lt"/>
              </a:rPr>
              <a:t>）</a:t>
            </a:r>
            <a:endParaRPr lang="zh-CN" altLang="en-US" dirty="0"/>
          </a:p>
        </p:txBody>
      </p:sp>
      <p:sp>
        <p:nvSpPr>
          <p:cNvPr id="21" name="TextBox 7"/>
          <p:cNvSpPr txBox="1"/>
          <p:nvPr/>
        </p:nvSpPr>
        <p:spPr>
          <a:xfrm>
            <a:off x="1187624" y="1419622"/>
            <a:ext cx="2016224" cy="1866858"/>
          </a:xfrm>
          <a:prstGeom prst="rect">
            <a:avLst/>
          </a:prstGeom>
          <a:noFill/>
        </p:spPr>
        <p:txBody>
          <a:bodyPr wrap="square" rtlCol="0">
            <a:spAutoFit/>
          </a:bodyPr>
          <a:lstStyle/>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科技新开元，</a:t>
            </a:r>
            <a:endParaRPr lang="en-US" altLang="zh-CN" sz="2000" b="1" dirty="0" smtClean="0">
              <a:solidFill>
                <a:schemeClr val="accent1">
                  <a:lumMod val="75000"/>
                </a:schemeClr>
              </a:solidFill>
              <a:latin typeface="隶书" panose="02010509060101010101" pitchFamily="49" charset="-122"/>
              <a:ea typeface="隶书" panose="02010509060101010101" pitchFamily="49" charset="-122"/>
            </a:endParaRPr>
          </a:p>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信息品医汇；</a:t>
            </a:r>
            <a:endParaRPr lang="en-US" altLang="zh-CN" sz="2000" b="1" dirty="0" smtClean="0">
              <a:solidFill>
                <a:schemeClr val="accent1">
                  <a:lumMod val="75000"/>
                </a:schemeClr>
              </a:solidFill>
              <a:latin typeface="隶书" panose="02010509060101010101" pitchFamily="49" charset="-122"/>
              <a:ea typeface="隶书" panose="02010509060101010101" pitchFamily="49" charset="-122"/>
            </a:endParaRPr>
          </a:p>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网络千万家，</a:t>
            </a:r>
            <a:endParaRPr lang="en-US" altLang="zh-CN" sz="2000" b="1" dirty="0" smtClean="0">
              <a:solidFill>
                <a:schemeClr val="accent1">
                  <a:lumMod val="75000"/>
                </a:schemeClr>
              </a:solidFill>
              <a:latin typeface="隶书" panose="02010509060101010101" pitchFamily="49" charset="-122"/>
              <a:ea typeface="隶书" panose="02010509060101010101" pitchFamily="49" charset="-122"/>
            </a:endParaRPr>
          </a:p>
          <a:p>
            <a:pPr>
              <a:lnSpc>
                <a:spcPct val="150000"/>
              </a:lnSpc>
            </a:pPr>
            <a:r>
              <a:rPr lang="zh-CN" altLang="en-US" sz="2000" b="1" dirty="0" smtClean="0">
                <a:solidFill>
                  <a:schemeClr val="accent1">
                    <a:lumMod val="75000"/>
                  </a:schemeClr>
                </a:solidFill>
                <a:latin typeface="隶书" panose="02010509060101010101" pitchFamily="49" charset="-122"/>
                <a:ea typeface="隶书" panose="02010509060101010101" pitchFamily="49" charset="-122"/>
              </a:rPr>
              <a:t>贴心促健康；</a:t>
            </a:r>
            <a:endParaRPr lang="zh-CN" altLang="en-US" sz="2000" b="1" dirty="0" smtClean="0">
              <a:solidFill>
                <a:schemeClr val="accent1">
                  <a:lumMod val="75000"/>
                </a:schemeClr>
              </a:solidFill>
              <a:latin typeface="隶书" panose="02010509060101010101" pitchFamily="49" charset="-122"/>
              <a:ea typeface="隶书" panose="02010509060101010101" pitchFamily="49" charset="-122"/>
            </a:endParaRPr>
          </a:p>
        </p:txBody>
      </p:sp>
      <p:sp>
        <p:nvSpPr>
          <p:cNvPr id="22" name="TextBox 8"/>
          <p:cNvSpPr txBox="1"/>
          <p:nvPr/>
        </p:nvSpPr>
        <p:spPr>
          <a:xfrm>
            <a:off x="5500694" y="2071684"/>
            <a:ext cx="2268000" cy="307777"/>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2000" b="1" kern="0" dirty="0" smtClean="0">
                <a:solidFill>
                  <a:schemeClr val="tx1">
                    <a:lumMod val="65000"/>
                    <a:lumOff val="35000"/>
                  </a:schemeClr>
                </a:solidFill>
                <a:cs typeface="+mn-ea"/>
                <a:sym typeface="+mn-lt"/>
              </a:rPr>
              <a:t>企业经营理念</a:t>
            </a:r>
            <a:endParaRPr lang="en-US" altLang="zh-CN" sz="2000" b="1" kern="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6000">
        <p14:gallery dir="l"/>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1"/>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1000"/>
                                        <p:tgtEl>
                                          <p:spTgt spid="10"/>
                                        </p:tgtEl>
                                      </p:cBhvr>
                                    </p:animEffect>
                                  </p:childTnLst>
                                </p:cTn>
                              </p:par>
                            </p:childTnLst>
                          </p:cTn>
                        </p:par>
                        <p:par>
                          <p:cTn id="19" fill="hold">
                            <p:stCondLst>
                              <p:cond delay="2000"/>
                            </p:stCondLst>
                            <p:childTnLst>
                              <p:par>
                                <p:cTn id="20" presetID="25"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2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000" dirty="0">
                <a:solidFill>
                  <a:prstClr val="black">
                    <a:lumMod val="65000"/>
                    <a:lumOff val="35000"/>
                  </a:prstClr>
                </a:solidFill>
                <a:latin typeface="Arial" panose="020B0604020202020204"/>
                <a:ea typeface="微软雅黑" panose="020B0503020204020204" pitchFamily="34" charset="-122"/>
                <a:cs typeface="+mn-ea"/>
                <a:sym typeface="+mn-lt"/>
              </a:rPr>
              <a:t>企业文化</a:t>
            </a:r>
            <a:r>
              <a:rPr lang="en-US" altLang="zh-CN" sz="1200" dirty="0">
                <a:solidFill>
                  <a:prstClr val="black">
                    <a:lumMod val="65000"/>
                    <a:lumOff val="35000"/>
                  </a:prstClr>
                </a:solidFill>
                <a:latin typeface="Arial" panose="020B0604020202020204"/>
                <a:ea typeface="微软雅黑" panose="020B0503020204020204" pitchFamily="34" charset="-122"/>
                <a:cs typeface="+mn-ea"/>
                <a:sym typeface="+mn-lt"/>
              </a:rPr>
              <a:t>(Corporate </a:t>
            </a:r>
            <a:r>
              <a:rPr lang="en-US" altLang="zh-CN" sz="1200" dirty="0" smtClean="0">
                <a:solidFill>
                  <a:prstClr val="black">
                    <a:lumMod val="65000"/>
                    <a:lumOff val="35000"/>
                  </a:prstClr>
                </a:solidFill>
                <a:latin typeface="Arial" panose="020B0604020202020204"/>
                <a:ea typeface="微软雅黑" panose="020B0503020204020204" pitchFamily="34" charset="-122"/>
                <a:cs typeface="+mn-ea"/>
                <a:sym typeface="+mn-lt"/>
              </a:rPr>
              <a:t>culture</a:t>
            </a:r>
            <a:r>
              <a:rPr sz="1200" dirty="0" smtClean="0">
                <a:solidFill>
                  <a:prstClr val="black">
                    <a:lumMod val="65000"/>
                    <a:lumOff val="35000"/>
                  </a:prstClr>
                </a:solidFill>
                <a:latin typeface="Arial" panose="020B0604020202020204"/>
                <a:ea typeface="微软雅黑" panose="020B0503020204020204" pitchFamily="34" charset="-122"/>
                <a:cs typeface="+mn-ea"/>
                <a:sym typeface="+mn-lt"/>
              </a:rPr>
              <a:t>）</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142844" y="1643056"/>
            <a:ext cx="5289660" cy="3018920"/>
          </a:xfrm>
          <a:prstGeom prst="rect">
            <a:avLst/>
          </a:prstGeom>
        </p:spPr>
      </p:pic>
      <p:sp>
        <p:nvSpPr>
          <p:cNvPr id="9" name="圆角矩形 8"/>
          <p:cNvSpPr/>
          <p:nvPr/>
        </p:nvSpPr>
        <p:spPr>
          <a:xfrm>
            <a:off x="4214810" y="1142990"/>
            <a:ext cx="417076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86248" y="1285866"/>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smtClean="0">
                <a:latin typeface="Impact" panose="020B0806030902050204" pitchFamily="34" charset="0"/>
              </a:rPr>
              <a:t>企业司训</a:t>
            </a:r>
            <a:endParaRPr lang="zh-CN" altLang="en-US" sz="1600" b="1" dirty="0">
              <a:latin typeface="Impact" panose="020B0806030902050204" pitchFamily="34" charset="0"/>
            </a:endParaRPr>
          </a:p>
        </p:txBody>
      </p:sp>
      <p:sp>
        <p:nvSpPr>
          <p:cNvPr id="11" name="Rectangle 12"/>
          <p:cNvSpPr/>
          <p:nvPr/>
        </p:nvSpPr>
        <p:spPr>
          <a:xfrm>
            <a:off x="4286248" y="1851671"/>
            <a:ext cx="4030168" cy="1535485"/>
          </a:xfrm>
          <a:prstGeom prst="rect">
            <a:avLst/>
          </a:prstGeom>
        </p:spPr>
        <p:txBody>
          <a:bodyPr wrap="square">
            <a:spAutoFit/>
          </a:bodyPr>
          <a:lstStyle/>
          <a:p>
            <a:pPr>
              <a:lnSpc>
                <a:spcPct val="150000"/>
              </a:lnSpc>
            </a:pPr>
            <a:r>
              <a:rPr lang="zh-CN" altLang="en-US" sz="2000" dirty="0" smtClean="0">
                <a:solidFill>
                  <a:schemeClr val="bg1">
                    <a:lumMod val="50000"/>
                  </a:schemeClr>
                </a:solidFill>
                <a:cs typeface="+mn-ea"/>
                <a:sym typeface="+mn-lt"/>
              </a:rPr>
              <a:t>   天行健，君子以</a:t>
            </a:r>
            <a:r>
              <a:rPr lang="zh-CN" altLang="en-US" sz="2400" b="1" dirty="0" smtClean="0">
                <a:solidFill>
                  <a:schemeClr val="accent1">
                    <a:lumMod val="75000"/>
                  </a:schemeClr>
                </a:solidFill>
                <a:cs typeface="+mn-ea"/>
                <a:sym typeface="+mn-lt"/>
              </a:rPr>
              <a:t>自强不息</a:t>
            </a:r>
            <a:r>
              <a:rPr lang="zh-CN" altLang="en-US" sz="2400" dirty="0" smtClean="0">
                <a:solidFill>
                  <a:schemeClr val="bg1">
                    <a:lumMod val="50000"/>
                  </a:schemeClr>
                </a:solidFill>
                <a:cs typeface="+mn-ea"/>
                <a:sym typeface="+mn-lt"/>
              </a:rPr>
              <a:t>；</a:t>
            </a:r>
            <a:r>
              <a:rPr lang="zh-CN" altLang="en-US" sz="2000" dirty="0" smtClean="0">
                <a:solidFill>
                  <a:schemeClr val="bg1">
                    <a:lumMod val="50000"/>
                  </a:schemeClr>
                </a:solidFill>
                <a:cs typeface="+mn-ea"/>
                <a:sym typeface="+mn-lt"/>
              </a:rPr>
              <a:t>               地势坤，君子以</a:t>
            </a:r>
            <a:r>
              <a:rPr lang="zh-CN" altLang="en-US" sz="2400" b="1" dirty="0" smtClean="0">
                <a:solidFill>
                  <a:schemeClr val="accent1">
                    <a:lumMod val="75000"/>
                  </a:schemeClr>
                </a:solidFill>
                <a:cs typeface="+mn-ea"/>
                <a:sym typeface="+mn-lt"/>
              </a:rPr>
              <a:t>厚德载物。</a:t>
            </a:r>
            <a:endParaRPr lang="zh-CN" altLang="en-US" sz="2400" b="1" dirty="0" smtClean="0">
              <a:solidFill>
                <a:schemeClr val="accent1">
                  <a:lumMod val="75000"/>
                </a:schemeClr>
              </a:solidFill>
              <a:cs typeface="+mn-ea"/>
              <a:sym typeface="+mn-lt"/>
            </a:endParaRPr>
          </a:p>
          <a:p>
            <a:pPr>
              <a:lnSpc>
                <a:spcPct val="150000"/>
              </a:lnSpc>
            </a:pPr>
            <a:endParaRPr lang="zh-CN" altLang="en-US" sz="120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5000">
        <p14:gallery dir="l"/>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000"/>
                            </p:stCondLst>
                            <p:childTnLst>
                              <p:par>
                                <p:cTn id="9" presetID="25"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0"/>
                                        </p:tgtEl>
                                      </p:cBhvr>
                                    </p:animEffect>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ppt_w</p:attrName>
                                        </p:attrNameLst>
                                      </p:cBhvr>
                                      <p:tavLst>
                                        <p:tav tm="0">
                                          <p:val>
                                            <p:fltVal val="0"/>
                                          </p:val>
                                        </p:tav>
                                        <p:tav tm="100000">
                                          <p:val>
                                            <p:strVal val="#ppt_w"/>
                                          </p:val>
                                        </p:tav>
                                      </p:tavLst>
                                    </p:anim>
                                    <p:anim calcmode="lin" valueType="num">
                                      <p:cBhvr>
                                        <p:cTn id="27" dur="1000" fill="hold"/>
                                        <p:tgtEl>
                                          <p:spTgt spid="11"/>
                                        </p:tgtEl>
                                        <p:attrNameLst>
                                          <p:attrName>ppt_h</p:attrName>
                                        </p:attrNameLst>
                                      </p:cBhvr>
                                      <p:tavLst>
                                        <p:tav tm="0">
                                          <p:val>
                                            <p:fltVal val="0"/>
                                          </p:val>
                                        </p:tav>
                                        <p:tav tm="100000">
                                          <p:val>
                                            <p:strVal val="#ppt_h"/>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latin typeface="Arial" panose="020B0604020202020204"/>
                <a:ea typeface="微软雅黑" panose="020B0503020204020204" pitchFamily="34" charset="-122"/>
                <a:cs typeface="+mn-ea"/>
                <a:sym typeface="+mn-lt"/>
              </a:rPr>
              <a:t>企业文化</a:t>
            </a:r>
            <a:r>
              <a:rPr lang="en-US" altLang="zh-CN" sz="1200" dirty="0">
                <a:solidFill>
                  <a:prstClr val="black">
                    <a:lumMod val="65000"/>
                    <a:lumOff val="35000"/>
                  </a:prstClr>
                </a:solidFill>
                <a:latin typeface="Arial" panose="020B0604020202020204"/>
                <a:ea typeface="微软雅黑" panose="020B0503020204020204" pitchFamily="34" charset="-122"/>
                <a:cs typeface="+mn-ea"/>
                <a:sym typeface="+mn-lt"/>
              </a:rPr>
              <a:t>(Corporate </a:t>
            </a:r>
            <a:r>
              <a:rPr lang="en-US" altLang="zh-CN" sz="1200" dirty="0" smtClean="0">
                <a:solidFill>
                  <a:prstClr val="black">
                    <a:lumMod val="65000"/>
                    <a:lumOff val="35000"/>
                  </a:prstClr>
                </a:solidFill>
                <a:latin typeface="Arial" panose="020B0604020202020204"/>
                <a:ea typeface="微软雅黑" panose="020B0503020204020204" pitchFamily="34" charset="-122"/>
                <a:cs typeface="+mn-ea"/>
                <a:sym typeface="+mn-lt"/>
              </a:rPr>
              <a:t>culture</a:t>
            </a:r>
            <a:r>
              <a:rPr sz="1200" dirty="0" smtClean="0">
                <a:solidFill>
                  <a:prstClr val="black">
                    <a:lumMod val="65000"/>
                    <a:lumOff val="35000"/>
                  </a:prstClr>
                </a:solidFill>
                <a:latin typeface="Arial" panose="020B0604020202020204"/>
                <a:ea typeface="微软雅黑" panose="020B0503020204020204" pitchFamily="34" charset="-122"/>
                <a:cs typeface="+mn-ea"/>
                <a:sym typeface="+mn-lt"/>
              </a:rPr>
              <a:t>）</a:t>
            </a:r>
            <a:endParaRPr lang="zh-CN" altLang="en-US" sz="1600" dirty="0">
              <a:solidFill>
                <a:prstClr val="black">
                  <a:lumMod val="65000"/>
                  <a:lumOff val="35000"/>
                </a:prstClr>
              </a:solidFill>
            </a:endParaRPr>
          </a:p>
        </p:txBody>
      </p:sp>
      <p:sp>
        <p:nvSpPr>
          <p:cNvPr id="4" name="圆角矩形 3"/>
          <p:cNvSpPr/>
          <p:nvPr/>
        </p:nvSpPr>
        <p:spPr>
          <a:xfrm>
            <a:off x="4788024"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292080"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b="1" dirty="0" smtClean="0">
                <a:latin typeface="Impact" panose="020B0806030902050204" pitchFamily="34" charset="0"/>
              </a:rPr>
              <a:t>人才理念</a:t>
            </a:r>
            <a:endParaRPr lang="zh-CN" altLang="en-US" b="1" dirty="0">
              <a:latin typeface="Impact" panose="020B0806030902050204" pitchFamily="34" charset="0"/>
            </a:endParaRPr>
          </a:p>
        </p:txBody>
      </p:sp>
      <p:sp>
        <p:nvSpPr>
          <p:cNvPr id="6" name="Rectangle 12"/>
          <p:cNvSpPr/>
          <p:nvPr/>
        </p:nvSpPr>
        <p:spPr>
          <a:xfrm>
            <a:off x="5148064" y="1995686"/>
            <a:ext cx="2880320" cy="2091855"/>
          </a:xfrm>
          <a:prstGeom prst="rect">
            <a:avLst/>
          </a:prstGeom>
        </p:spPr>
        <p:txBody>
          <a:bodyPr wrap="square">
            <a:spAutoFit/>
          </a:bodyPr>
          <a:lstStyle/>
          <a:p>
            <a:pPr>
              <a:lnSpc>
                <a:spcPct val="200000"/>
              </a:lnSpc>
            </a:pPr>
            <a:r>
              <a:rPr lang="zh-CN" altLang="en-US" sz="2000" dirty="0" smtClean="0"/>
              <a:t>     崇尚以</a:t>
            </a:r>
            <a:r>
              <a:rPr lang="zh-CN" altLang="en-US" sz="2400" dirty="0" smtClean="0">
                <a:solidFill>
                  <a:schemeClr val="accent1">
                    <a:lumMod val="75000"/>
                  </a:schemeClr>
                </a:solidFill>
              </a:rPr>
              <a:t>德</a:t>
            </a:r>
            <a:r>
              <a:rPr lang="zh-CN" altLang="en-US" sz="2000" dirty="0" smtClean="0"/>
              <a:t>为主，以</a:t>
            </a:r>
            <a:r>
              <a:rPr lang="zh-CN" altLang="en-US" sz="2400" dirty="0" smtClean="0">
                <a:solidFill>
                  <a:schemeClr val="accent1">
                    <a:lumMod val="75000"/>
                  </a:schemeClr>
                </a:solidFill>
              </a:rPr>
              <a:t>才</a:t>
            </a:r>
            <a:r>
              <a:rPr lang="zh-CN" altLang="en-US" sz="2000" dirty="0" smtClean="0"/>
              <a:t>为辅，先德后才，德才兼备的人才理念。</a:t>
            </a:r>
            <a:endParaRPr lang="zh-CN" altLang="en-US" sz="2000"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2995" y="2306949"/>
            <a:ext cx="3996965" cy="2836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5000">
        <p14:gallery dir="l"/>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par>
                          <p:cTn id="8" fill="hold">
                            <p:stCondLst>
                              <p:cond delay="1000"/>
                            </p:stCondLst>
                            <p:childTnLst>
                              <p:par>
                                <p:cTn id="9" presetID="25"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5"/>
                                        </p:tgtEl>
                                      </p:cBhvr>
                                    </p:animEffect>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500"/>
                                        <p:tgtEl>
                                          <p:spTgt spid="4"/>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067188" y="2260257"/>
            <a:ext cx="5009625" cy="623248"/>
          </a:xfrm>
        </p:spPr>
        <p:txBody>
          <a:bodyPr>
            <a:normAutofit fontScale="90000"/>
          </a:bodyPr>
          <a:lstStyle/>
          <a:p>
            <a:r>
              <a:rPr lang="zh-CN" altLang="en-US" sz="4800" smtClean="0"/>
              <a:t>谢   谢</a:t>
            </a:r>
            <a:endParaRPr lang="zh-CN" altLang="en-US" sz="4800" smtClean="0"/>
          </a:p>
        </p:txBody>
      </p:sp>
    </p:spTree>
    <p:custDataLst>
      <p:tags r:id="rId2"/>
    </p:custData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面向居民</a:t>
            </a:r>
            <a:endParaRPr lang="en-US" altLang="zh-CN"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燕尾形 10"/>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2658110" y="361315"/>
            <a:ext cx="3827145" cy="650875"/>
          </a:xfrm>
          <a:prstGeom prst="rect">
            <a:avLst/>
          </a:prstGeom>
          <a:noFill/>
        </p:spPr>
        <p:txBody>
          <a:bodyPr wrap="square">
            <a:spAutoFit/>
            <a:scene3d>
              <a:camera prst="orthographicFront"/>
              <a:lightRig rig="threePt" dir="t"/>
            </a:scene3d>
          </a:bodyPr>
          <a:lstStyle/>
          <a:p>
            <a:pPr algn="ctr" eaLnBrk="1" hangingPunct="1">
              <a:lnSpc>
                <a:spcPct val="130000"/>
              </a:lnSpc>
              <a:buFont typeface="Arial" panose="020B0604020202020204" pitchFamily="34" charset="0"/>
              <a:buNone/>
              <a:defRPr/>
            </a:pPr>
            <a:r>
              <a:rPr lang="zh-CN" altLang="en-US" sz="2800" b="1"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就医全流程服务</a:t>
            </a:r>
            <a:endParaRPr lang="zh-CN" altLang="en-US" sz="2800" b="1"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
        <p:nvSpPr>
          <p:cNvPr id="6" name="圆角矩形 5"/>
          <p:cNvSpPr/>
          <p:nvPr/>
        </p:nvSpPr>
        <p:spPr>
          <a:xfrm>
            <a:off x="108168" y="1361628"/>
            <a:ext cx="1070708" cy="672100"/>
          </a:xfrm>
          <a:prstGeom prst="roundRect">
            <a:avLst/>
          </a:prstGeom>
          <a:solidFill>
            <a:srgbClr val="006CB9"/>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grpSp>
        <p:nvGrpSpPr>
          <p:cNvPr id="7" name="组合 6"/>
          <p:cNvGrpSpPr>
            <a:grpSpLocks noChangeAspect="1"/>
          </p:cNvGrpSpPr>
          <p:nvPr/>
        </p:nvGrpSpPr>
        <p:grpSpPr>
          <a:xfrm>
            <a:off x="521584" y="1515254"/>
            <a:ext cx="315542" cy="352880"/>
            <a:chOff x="5999255" y="3275006"/>
            <a:chExt cx="402656" cy="450303"/>
          </a:xfrm>
          <a:solidFill>
            <a:schemeClr val="bg1"/>
          </a:solidFill>
        </p:grpSpPr>
        <p:sp>
          <p:nvSpPr>
            <p:cNvPr id="8"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6" name="直角上箭头 15"/>
          <p:cNvSpPr/>
          <p:nvPr/>
        </p:nvSpPr>
        <p:spPr>
          <a:xfrm rot="5400000">
            <a:off x="1022201" y="2070820"/>
            <a:ext cx="507120" cy="707532"/>
          </a:xfrm>
          <a:prstGeom prst="ben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sp>
        <p:nvSpPr>
          <p:cNvPr id="17" name="圆角矩形 16"/>
          <p:cNvSpPr/>
          <p:nvPr/>
        </p:nvSpPr>
        <p:spPr>
          <a:xfrm>
            <a:off x="1723642" y="2384725"/>
            <a:ext cx="1070709" cy="670992"/>
          </a:xfrm>
          <a:prstGeom prst="roundRect">
            <a:avLst/>
          </a:prstGeom>
          <a:solidFill>
            <a:srgbClr val="006CB9"/>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131292" y="2558024"/>
            <a:ext cx="301443" cy="324400"/>
            <a:chOff x="7005429" y="4859473"/>
            <a:chExt cx="466184" cy="501686"/>
          </a:xfrm>
          <a:solidFill>
            <a:schemeClr val="bg1"/>
          </a:solidFill>
        </p:grpSpPr>
        <p:sp>
          <p:nvSpPr>
            <p:cNvPr id="19"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24" name="圆角矩形 23"/>
          <p:cNvSpPr/>
          <p:nvPr/>
        </p:nvSpPr>
        <p:spPr>
          <a:xfrm>
            <a:off x="3333581" y="3369069"/>
            <a:ext cx="1070709" cy="672099"/>
          </a:xfrm>
          <a:prstGeom prst="roundRect">
            <a:avLst/>
          </a:prstGeom>
          <a:solidFill>
            <a:srgbClr val="006CB9"/>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sp>
        <p:nvSpPr>
          <p:cNvPr id="25" name="直角上箭头 24"/>
          <p:cNvSpPr/>
          <p:nvPr/>
        </p:nvSpPr>
        <p:spPr>
          <a:xfrm rot="5400000">
            <a:off x="2605012" y="3062361"/>
            <a:ext cx="507120" cy="708639"/>
          </a:xfrm>
          <a:prstGeom prst="ben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737944" y="3561704"/>
            <a:ext cx="289407" cy="286423"/>
            <a:chOff x="6967126" y="4092464"/>
            <a:chExt cx="453105" cy="448433"/>
          </a:xfrm>
          <a:solidFill>
            <a:schemeClr val="bg1"/>
          </a:solidFill>
        </p:grpSpPr>
        <p:sp>
          <p:nvSpPr>
            <p:cNvPr id="27"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29" name="文本框 28"/>
          <p:cNvSpPr txBox="1">
            <a:spLocks noChangeArrowheads="1"/>
          </p:cNvSpPr>
          <p:nvPr/>
        </p:nvSpPr>
        <p:spPr bwMode="auto">
          <a:xfrm>
            <a:off x="2950472" y="2237461"/>
            <a:ext cx="6086024" cy="104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zh-CN" altLang="en-US" sz="2000" b="1" dirty="0" smtClean="0">
                <a:latin typeface="微软雅黑" panose="020B0503020204020204" pitchFamily="34" charset="-122"/>
                <a:ea typeface="微软雅黑" panose="020B0503020204020204" pitchFamily="34" charset="-122"/>
              </a:rPr>
              <a:t>诊中</a:t>
            </a:r>
            <a:endParaRPr lang="zh-CN" sz="2000" b="1" dirty="0" smtClean="0">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defRPr/>
            </a:pPr>
            <a:r>
              <a:rPr lang="zh-CN" altLang="zh-CN" sz="1400" dirty="0" smtClean="0">
                <a:latin typeface="微软雅黑" panose="020B0503020204020204" pitchFamily="34" charset="-122"/>
                <a:ea typeface="微软雅黑" panose="020B0503020204020204" pitchFamily="34" charset="-122"/>
              </a:rPr>
              <a:t>消息提醒、报告查询、药品配送</a:t>
            </a:r>
            <a:r>
              <a:rPr lang="zh-CN" altLang="en-US" sz="1400" dirty="0" smtClean="0">
                <a:latin typeface="微软雅黑" panose="020B0503020204020204" pitchFamily="34" charset="-122"/>
                <a:ea typeface="微软雅黑" panose="020B0503020204020204" pitchFamily="34" charset="-122"/>
              </a:rPr>
              <a:t>、</a:t>
            </a:r>
            <a:r>
              <a:rPr lang="zh-CN" sz="1400" dirty="0" smtClean="0">
                <a:latin typeface="微软雅黑" panose="020B0503020204020204" pitchFamily="34" charset="-122"/>
                <a:ea typeface="微软雅黑" panose="020B0503020204020204" pitchFamily="34" charset="-122"/>
              </a:rPr>
              <a:t>聚合支付（线下主扫、被扫服务）</a:t>
            </a:r>
            <a:r>
              <a:rPr lang="zh-CN" altLang="en-US" sz="1400" dirty="0" smtClean="0">
                <a:latin typeface="微软雅黑" panose="020B0503020204020204" pitchFamily="34" charset="-122"/>
                <a:ea typeface="微软雅黑" panose="020B0503020204020204" pitchFamily="34" charset="-122"/>
              </a:rPr>
              <a:t>、</a:t>
            </a:r>
            <a:endParaRPr lang="zh-CN" altLang="en-US" sz="1400" dirty="0" smtClean="0">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defRPr/>
            </a:pPr>
            <a:r>
              <a:rPr lang="zh-CN" altLang="en-US" sz="1400" dirty="0" smtClean="0">
                <a:latin typeface="微软雅黑" panose="020B0503020204020204" pitchFamily="34" charset="-122"/>
                <a:ea typeface="微软雅黑" panose="020B0503020204020204" pitchFamily="34" charset="-122"/>
              </a:rPr>
              <a:t>住院服务（住院</a:t>
            </a:r>
            <a:r>
              <a:rPr lang="zh-CN" altLang="en-US" sz="1400" dirty="0" smtClean="0">
                <a:solidFill>
                  <a:schemeClr val="tx1">
                    <a:lumMod val="75000"/>
                  </a:schemeClr>
                </a:solidFill>
                <a:latin typeface="微软雅黑" panose="020B0503020204020204" pitchFamily="34" charset="-122"/>
                <a:ea typeface="微软雅黑" panose="020B0503020204020204" pitchFamily="34" charset="-122"/>
                <a:sym typeface="+mn-ea"/>
              </a:rPr>
              <a:t>总费用查询、检查报告解读、押金服务、医嘱信息</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p:txBody>
      </p:sp>
      <p:sp>
        <p:nvSpPr>
          <p:cNvPr id="30" name="文本框 29"/>
          <p:cNvSpPr txBox="1">
            <a:spLocks noChangeArrowheads="1"/>
          </p:cNvSpPr>
          <p:nvPr/>
        </p:nvSpPr>
        <p:spPr bwMode="auto">
          <a:xfrm>
            <a:off x="1403648" y="1410347"/>
            <a:ext cx="3561080" cy="61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诊前</a:t>
            </a:r>
            <a:endParaRPr lang="zh-CN" sz="14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sz="1400" dirty="0">
                <a:latin typeface="微软雅黑" panose="020B0503020204020204" pitchFamily="34" charset="-122"/>
                <a:ea typeface="微软雅黑" panose="020B0503020204020204" pitchFamily="34" charset="-122"/>
              </a:rPr>
              <a:t>预约挂号、当天挂号、</a:t>
            </a:r>
            <a:r>
              <a:rPr lang="zh-CN" altLang="en-US" sz="1400" dirty="0">
                <a:latin typeface="微软雅黑" panose="020B0503020204020204" pitchFamily="34" charset="-122"/>
                <a:ea typeface="微软雅黑" panose="020B0503020204020204" pitchFamily="34" charset="-122"/>
              </a:rPr>
              <a:t>智能导诊、诊前咨询</a:t>
            </a:r>
            <a:endParaRPr lang="zh-CN" sz="1400" dirty="0">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4491762" y="3310384"/>
            <a:ext cx="3409217" cy="1817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诊后</a:t>
            </a:r>
            <a:endParaRPr lang="zh-CN" sz="2000" b="1" dirty="0">
              <a:latin typeface="微软雅黑" panose="020B0503020204020204" pitchFamily="34" charset="-122"/>
              <a:ea typeface="微软雅黑" panose="020B0503020204020204" pitchFamily="34" charset="-122"/>
            </a:endParaRPr>
          </a:p>
          <a:p>
            <a:pPr eaLnBrk="1" hangingPunct="1">
              <a:lnSpc>
                <a:spcPct val="130000"/>
              </a:lnSpc>
              <a:spcBef>
                <a:spcPct val="0"/>
              </a:spcBef>
              <a:buFontTx/>
              <a:buNone/>
            </a:pPr>
            <a:r>
              <a:rPr lang="zh-CN" altLang="en-US" sz="1400" dirty="0">
                <a:latin typeface="微软雅黑" panose="020B0503020204020204" pitchFamily="34" charset="-122"/>
                <a:ea typeface="微软雅黑" panose="020B0503020204020204" pitchFamily="34" charset="-122"/>
              </a:rPr>
              <a:t>满意度评价、医患交互</a:t>
            </a:r>
            <a:r>
              <a:rPr lang="zh-CN" altLang="zh-CN" sz="1400" dirty="0">
                <a:latin typeface="微软雅黑" panose="020B0503020204020204" pitchFamily="34" charset="-122"/>
                <a:ea typeface="微软雅黑" panose="020B0503020204020204" pitchFamily="34" charset="-122"/>
              </a:rPr>
              <a:t>、会员服务</a:t>
            </a:r>
            <a:endParaRPr lang="zh-CN" altLang="zh-CN" sz="1400" dirty="0">
              <a:latin typeface="微软雅黑" panose="020B0503020204020204" pitchFamily="34" charset="-122"/>
              <a:ea typeface="微软雅黑" panose="020B0503020204020204" pitchFamily="34" charset="-122"/>
            </a:endParaRPr>
          </a:p>
          <a:p>
            <a:pPr eaLnBrk="1" hangingPunct="1">
              <a:lnSpc>
                <a:spcPct val="130000"/>
              </a:lnSpc>
              <a:spcBef>
                <a:spcPct val="0"/>
              </a:spcBef>
              <a:buFont typeface="Arial" panose="020B0604020202020204" pitchFamily="34" charset="0"/>
              <a:buNone/>
            </a:pPr>
            <a:endParaRPr lang="en-US" altLang="zh-CN" sz="20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0"/>
              </a:spcBef>
              <a:buFont typeface="Arial" panose="020B0604020202020204" pitchFamily="34" charset="0"/>
              <a:buNone/>
            </a:pPr>
            <a:r>
              <a:rPr lang="en-US" altLang="zh-CN"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endParaRPr lang="en-US" altLang="zh-CN" sz="14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endParaRPr lang="en-US" altLang="zh-CN" sz="1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2400" y="260350"/>
            <a:ext cx="3759835" cy="645160"/>
          </a:xfrm>
          <a:prstGeom prst="rect">
            <a:avLst/>
          </a:prstGeom>
        </p:spPr>
        <p:txBody>
          <a:bodyPr wrap="square">
            <a:spAutoFit/>
          </a:bodyPr>
          <a:lstStyle/>
          <a:p>
            <a:pPr indent="0">
              <a:lnSpc>
                <a:spcPct val="150000"/>
              </a:lnSpc>
              <a:buClr>
                <a:srgbClr val="10C8FF"/>
              </a:buClr>
              <a:buSzPct val="120000"/>
              <a:buFont typeface="Wingdings" panose="05000000000000000000" charset="0"/>
              <a:buNone/>
              <a:defRPr/>
            </a:pPr>
            <a:r>
              <a:rPr lang="zh-CN" altLang="en-US" sz="24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开放型预约挂号平台</a:t>
            </a:r>
            <a:endParaRPr lang="zh-CN" altLang="en-US" sz="24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endParaRPr>
          </a:p>
        </p:txBody>
      </p:sp>
      <p:sp>
        <p:nvSpPr>
          <p:cNvPr id="3" name="矩形 2"/>
          <p:cNvSpPr/>
          <p:nvPr/>
        </p:nvSpPr>
        <p:spPr>
          <a:xfrm>
            <a:off x="-3572" y="5056585"/>
            <a:ext cx="2428876" cy="88106"/>
          </a:xfrm>
          <a:prstGeom prst="rect">
            <a:avLst/>
          </a:prstGeom>
          <a:solidFill>
            <a:srgbClr val="8300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4" name="矩形 3"/>
          <p:cNvSpPr/>
          <p:nvPr/>
        </p:nvSpPr>
        <p:spPr>
          <a:xfrm>
            <a:off x="2425303" y="5058967"/>
            <a:ext cx="6718697" cy="88106"/>
          </a:xfrm>
          <a:prstGeom prst="rect">
            <a:avLst/>
          </a:prstGeom>
          <a:solidFill>
            <a:srgbClr val="0155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pic>
        <p:nvPicPr>
          <p:cNvPr id="6" name="Picture 4" descr="C:\Users\Administrator.ZX-201612270002\Desktop\截图\挂号成功.jpg"/>
          <p:cNvPicPr>
            <a:picLocks noChangeAspect="1" noChangeArrowheads="1"/>
          </p:cNvPicPr>
          <p:nvPr/>
        </p:nvPicPr>
        <p:blipFill>
          <a:blip r:embed="rId1"/>
          <a:srcRect/>
          <a:stretch>
            <a:fillRect/>
          </a:stretch>
        </p:blipFill>
        <p:spPr bwMode="auto">
          <a:xfrm>
            <a:off x="5784651" y="998126"/>
            <a:ext cx="2107591" cy="3476592"/>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10" name="Picture 3" descr="C:\Users\xxxh1\Desktop\图片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997894"/>
            <a:ext cx="2145763" cy="3454487"/>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11" name="Picture 2" descr="C:\Users\xxxh1\Desktop\图片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916" y="1013573"/>
            <a:ext cx="2077600" cy="3423131"/>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9" name="TextBox 1"/>
          <p:cNvSpPr txBox="1"/>
          <p:nvPr/>
        </p:nvSpPr>
        <p:spPr>
          <a:xfrm>
            <a:off x="755576" y="114186"/>
            <a:ext cx="2520280" cy="369332"/>
          </a:xfrm>
          <a:prstGeom prst="rect">
            <a:avLst/>
          </a:prstGeom>
          <a:noFill/>
        </p:spPr>
        <p:txBody>
          <a:bodyPr wrap="square" rtlCol="0">
            <a:spAutoFit/>
          </a:bodyPr>
          <a:lstStyle/>
          <a:p>
            <a:pPr defTabSz="431800">
              <a:defRPr/>
            </a:pPr>
            <a:r>
              <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rPr>
              <a:t>系统主要功能</a:t>
            </a:r>
            <a:endParaRPr lang="zh-CN" altLang="en-US" b="1" kern="0" spc="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燕尾形 11"/>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4"/>
    </p:custData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74665" y="1455420"/>
            <a:ext cx="3136265" cy="783590"/>
          </a:xfrm>
          <a:prstGeom prst="rect">
            <a:avLst/>
          </a:prstGeom>
          <a:noFill/>
        </p:spPr>
        <p:txBody>
          <a:bodyPr wrap="square">
            <a:spAutoFit/>
          </a:bodyPr>
          <a:lstStyle/>
          <a:p>
            <a:pPr indent="0">
              <a:lnSpc>
                <a:spcPct val="150000"/>
              </a:lnSpc>
              <a:buClr>
                <a:srgbClr val="10C8FF"/>
              </a:buClr>
              <a:buSzPct val="120000"/>
              <a:buFont typeface="Wingdings" panose="05000000000000000000" charset="0"/>
              <a:buNone/>
              <a:defRPr/>
            </a:pPr>
            <a:r>
              <a:rPr lang="zh-CN" altLang="en-US" sz="1500" kern="14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造字工房悦黑体验版常规体" pitchFamily="50" charset="-122"/>
              </a:rPr>
              <a:t>可实现药物的高效配送，中药的代煎及配送服务。</a:t>
            </a:r>
            <a:endParaRPr lang="zh-CN" altLang="en-US" sz="1500" kern="14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造字工房悦黑体验版常规体" pitchFamily="50" charset="-122"/>
            </a:endParaRPr>
          </a:p>
        </p:txBody>
      </p:sp>
      <p:pic>
        <p:nvPicPr>
          <p:cNvPr id="3" name="图片 10" descr="~D[)U7$0Z]ZOR173V8S~RV9"/>
          <p:cNvPicPr>
            <a:picLocks noChangeAspect="1" noChangeArrowheads="1"/>
          </p:cNvPicPr>
          <p:nvPr/>
        </p:nvPicPr>
        <p:blipFill rotWithShape="1">
          <a:blip r:embed="rId1" cstate="print"/>
          <a:srcRect t="3988"/>
          <a:stretch>
            <a:fillRect/>
          </a:stretch>
        </p:blipFill>
        <p:spPr bwMode="auto">
          <a:xfrm>
            <a:off x="400527" y="1455707"/>
            <a:ext cx="5069681" cy="295571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4" name="Picture 2"/>
          <p:cNvPicPr>
            <a:picLocks noChangeAspect="1" noChangeArrowheads="1"/>
          </p:cNvPicPr>
          <p:nvPr/>
        </p:nvPicPr>
        <p:blipFill>
          <a:blip r:embed="rId2"/>
          <a:srcRect l="21521" t="9165" r="42795" b="2147"/>
          <a:stretch>
            <a:fillRect/>
          </a:stretch>
        </p:blipFill>
        <p:spPr bwMode="auto">
          <a:xfrm>
            <a:off x="5507786" y="2302589"/>
            <a:ext cx="3202781" cy="2108835"/>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5" name="TextBox 1"/>
          <p:cNvSpPr txBox="1"/>
          <p:nvPr/>
        </p:nvSpPr>
        <p:spPr>
          <a:xfrm>
            <a:off x="2892425" y="516890"/>
            <a:ext cx="3258820" cy="460375"/>
          </a:xfrm>
          <a:prstGeom prst="rect">
            <a:avLst/>
          </a:prstGeom>
          <a:noFill/>
        </p:spPr>
        <p:txBody>
          <a:bodyPr wrap="square" rtlCol="0">
            <a:spAutoFit/>
          </a:bodyPr>
          <a:lstStyle/>
          <a:p>
            <a:pPr defTabSz="431800">
              <a:defRPr/>
            </a:pPr>
            <a:r>
              <a:rPr lang="zh-CN" altLang="en-US" sz="2400" b="1" kern="14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造字工房悦黑体验版常规体" pitchFamily="50" charset="-122"/>
              </a:rPr>
              <a:t>统一药品配送平台</a:t>
            </a:r>
            <a:endParaRPr lang="zh-CN" altLang="en-US" sz="2400" b="1" kern="1400" spc="6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Arial" panose="020B0604020202020204" pitchFamily="34" charset="0"/>
              <a:sym typeface="造字工房悦黑体验版常规体" pitchFamily="50" charset="-122"/>
            </a:endParaRPr>
          </a:p>
        </p:txBody>
      </p:sp>
      <p:sp>
        <p:nvSpPr>
          <p:cNvPr id="6" name="燕尾形 5"/>
          <p:cNvSpPr/>
          <p:nvPr/>
        </p:nvSpPr>
        <p:spPr>
          <a:xfrm>
            <a:off x="227230"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464428" y="150190"/>
            <a:ext cx="288032" cy="2973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3"/>
    </p:custDataLst>
  </p:cSld>
  <p:clrMapOvr>
    <a:masterClrMapping/>
  </p:clrMapOvr>
  <p:transition spd="slow">
    <p:wipe/>
  </p:transition>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2774"/>
</p:tagLst>
</file>

<file path=ppt/tags/tag10.xml><?xml version="1.0" encoding="utf-8"?>
<p:tagLst xmlns:p="http://schemas.openxmlformats.org/presentationml/2006/main">
  <p:tag name="KSO_WM_TEMPLATE_CATEGORY" val="custom"/>
  <p:tag name="KSO_WM_TEMPLATE_INDEX" val="20182774"/>
  <p:tag name="KSO_WM_UNIT_CLEAR" val="1"/>
  <p:tag name="KSO_WM_TAG_VERSION" val="1.0"/>
  <p:tag name="KSO_WM_BEAUTIFY_FLAG" val="#wm#"/>
  <p:tag name="KSO_WM_UNIT_TYPE" val="l_h_i"/>
  <p:tag name="KSO_WM_UNIT_INDEX" val="1_4_1"/>
  <p:tag name="KSO_WM_UNIT_ID" val="custom20182774_9*l_h_i*1_4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00.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2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2_1"/>
  <p:tag name="KSO_WM_UNIT_FILL_FORE_SCHEMECOLOR_INDEX" val="5"/>
  <p:tag name="KSO_WM_UNIT_FILL_TYPE" val="1"/>
  <p:tag name="KSO_WM_UNIT_TEXT_FILL_FORE_SCHEMECOLOR_INDEX" val="14"/>
  <p:tag name="KSO_WM_UNIT_TEXT_FILL_TYPE" val="1"/>
  <p:tag name="KSO_WM_UNIT_USESOURCEFORMAT_APPLY" val="1"/>
</p:tagLst>
</file>

<file path=ppt/tags/tag101.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3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3_1"/>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3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3_1"/>
  <p:tag name="KSO_WM_UNIT_FILL_FORE_SCHEMECOLOR_INDEX" val="5"/>
  <p:tag name="KSO_WM_UNIT_FILL_TYPE" val="1"/>
  <p:tag name="KSO_WM_UNIT_TEXT_FILL_FORE_SCHEMECOLOR_INDEX" val="14"/>
  <p:tag name="KSO_WM_UNIT_TEXT_FILL_TYPE" val="1"/>
  <p:tag name="KSO_WM_UNIT_USESOURCEFORMAT_APPLY" val="1"/>
</p:tagLst>
</file>

<file path=ppt/tags/tag103.xml><?xml version="1.0" encoding="utf-8"?>
<p:tagLst xmlns:p="http://schemas.openxmlformats.org/presentationml/2006/main">
  <p:tag name="KSO_WM_TEMPLATE_CATEGORY" val="custom"/>
  <p:tag name="KSO_WM_TEMPLATE_INDEX" val="20182774"/>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3"/>
  <p:tag name="KSO_WM_UNIT_LAYERLEVEL" val="1"/>
  <p:tag name="KSO_WM_UNIT_INDEX" val="1"/>
  <p:tag name="KSO_WM_UNIT_ID" val="custom20182774_2*a*1"/>
  <p:tag name="KSO_WM_UNIT_TYPE" val="a"/>
</p:tagLst>
</file>

<file path=ppt/tags/tag104.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BEAUTIFY_FLAG" val="#wm#"/>
  <p:tag name="KSO_WM_SLIDE_POSITION" val="50*220"/>
  <p:tag name="KSO_WM_SLIDE_SIZE" val="900*126"/>
  <p:tag name="KSO_WM_TEMPLATE_CATEGORY" val="custom"/>
  <p:tag name="KSO_WM_TEMPLATE_INDEX" val="20182774"/>
  <p:tag name="KSO_WM_SLIDE_ID" val="custom20182774_15"/>
  <p:tag name="KSO_WM_SLIDE_INDEX" val="15"/>
  <p:tag name="KSO_WM_DIAGRAM_GROUP_CODE" val="l1-2"/>
</p:tagLst>
</file>

<file path=ppt/tags/tag105.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1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1_1"/>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1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1_1"/>
  <p:tag name="KSO_WM_UNIT_FILL_FORE_SCHEMECOLOR_INDEX" val="5"/>
  <p:tag name="KSO_WM_UNIT_FILL_TYPE" val="1"/>
  <p:tag name="KSO_WM_UNIT_TEXT_FILL_FORE_SCHEMECOLOR_INDEX" val="14"/>
  <p:tag name="KSO_WM_UNIT_TEXT_FILL_TYPE" val="1"/>
  <p:tag name="KSO_WM_UNIT_USESOURCEFORMAT_APPLY" val="1"/>
</p:tagLst>
</file>

<file path=ppt/tags/tag107.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2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2_1"/>
  <p:tag name="KSO_WM_UNIT_TEXT_FILL_FORE_SCHEMECOLOR_INDEX" val="13"/>
  <p:tag name="KSO_WM_UNIT_TEXT_FILL_TYPE" val="1"/>
  <p:tag name="KSO_WM_UNIT_USESOURCEFORMAT_APPLY" val="1"/>
</p:tagLst>
</file>

<file path=ppt/tags/tag108.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2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2_1"/>
  <p:tag name="KSO_WM_UNIT_FILL_FORE_SCHEMECOLOR_INDEX" val="5"/>
  <p:tag name="KSO_WM_UNIT_FILL_TYPE" val="1"/>
  <p:tag name="KSO_WM_UNIT_TEXT_FILL_FORE_SCHEMECOLOR_INDEX" val="14"/>
  <p:tag name="KSO_WM_UNIT_TEXT_FILL_TYPE" val="1"/>
  <p:tag name="KSO_WM_UNIT_USESOURCEFORMAT_APPLY" val="1"/>
</p:tagLst>
</file>

<file path=ppt/tags/tag109.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3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3_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4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 name="KSO_WM_UNIT_ID" val="custom20182774_9*l_h_f*1_4_1"/>
  <p:tag name="KSO_WM_UNIT_SHADOW_SCHEMECOLOR_INDEX" val="16"/>
  <p:tag name="KSO_WM_UNIT_TEXT_FILL_FORE_SCHEMECOLOR_INDEX" val="13"/>
  <p:tag name="KSO_WM_UNIT_TEXT_FILL_TYPE" val="1"/>
  <p:tag name="KSO_WM_UNIT_USESOURCEFORMAT_APPLY" val="1"/>
</p:tagLst>
</file>

<file path=ppt/tags/tag110.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3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3_1"/>
  <p:tag name="KSO_WM_UNIT_FILL_FORE_SCHEMECOLOR_INDEX" val="5"/>
  <p:tag name="KSO_WM_UNIT_FILL_TYPE" val="1"/>
  <p:tag name="KSO_WM_UNIT_TEXT_FILL_FORE_SCHEMECOLOR_INDEX" val="14"/>
  <p:tag name="KSO_WM_UNIT_TEXT_FILL_TYPE" val="1"/>
  <p:tag name="KSO_WM_UNIT_USESOURCEFORMAT_APPLY" val="1"/>
</p:tagLst>
</file>

<file path=ppt/tags/tag111.xml><?xml version="1.0" encoding="utf-8"?>
<p:tagLst xmlns:p="http://schemas.openxmlformats.org/presentationml/2006/main">
  <p:tag name="KSO_WM_TEMPLATE_CATEGORY" val="custom"/>
  <p:tag name="KSO_WM_TEMPLATE_INDEX" val="20182774"/>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3"/>
  <p:tag name="KSO_WM_UNIT_LAYERLEVEL" val="1"/>
  <p:tag name="KSO_WM_UNIT_INDEX" val="1"/>
  <p:tag name="KSO_WM_UNIT_ID" val="custom20182774_2*a*1"/>
  <p:tag name="KSO_WM_UNIT_TYPE" val="a"/>
</p:tagLst>
</file>

<file path=ppt/tags/tag112.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BEAUTIFY_FLAG" val="#wm#"/>
  <p:tag name="KSO_WM_SLIDE_POSITION" val="50*220"/>
  <p:tag name="KSO_WM_SLIDE_SIZE" val="900*126"/>
  <p:tag name="KSO_WM_TEMPLATE_CATEGORY" val="custom"/>
  <p:tag name="KSO_WM_TEMPLATE_INDEX" val="20182774"/>
  <p:tag name="KSO_WM_SLIDE_ID" val="custom20182774_15"/>
  <p:tag name="KSO_WM_SLIDE_INDEX" val="15"/>
  <p:tag name="KSO_WM_DIAGRAM_GROUP_CODE" val="l1-2"/>
</p:tagLst>
</file>

<file path=ppt/tags/tag113.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1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1_1"/>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1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1_1"/>
  <p:tag name="KSO_WM_UNIT_FILL_FORE_SCHEMECOLOR_INDEX" val="5"/>
  <p:tag name="KSO_WM_UNIT_FILL_TYPE" val="1"/>
  <p:tag name="KSO_WM_UNIT_TEXT_FILL_FORE_SCHEMECOLOR_INDEX" val="14"/>
  <p:tag name="KSO_WM_UNIT_TEXT_FILL_TYPE" val="1"/>
  <p:tag name="KSO_WM_UNIT_USESOURCEFORMAT_APPLY" val="1"/>
</p:tagLst>
</file>

<file path=ppt/tags/tag115.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2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2_1"/>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2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2_1"/>
  <p:tag name="KSO_WM_UNIT_FILL_FORE_SCHEMECOLOR_INDEX" val="5"/>
  <p:tag name="KSO_WM_UNIT_FILL_TYPE" val="1"/>
  <p:tag name="KSO_WM_UNIT_TEXT_FILL_FORE_SCHEMECOLOR_INDEX" val="14"/>
  <p:tag name="KSO_WM_UNIT_TEXT_FILL_TYPE" val="1"/>
  <p:tag name="KSO_WM_UNIT_USESOURCEFORMAT_APPLY" val="1"/>
</p:tagLst>
</file>

<file path=ppt/tags/tag117.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3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3_1"/>
  <p:tag name="KSO_WM_UNIT_TEXT_FILL_FORE_SCHEMECOLOR_INDEX" val="13"/>
  <p:tag name="KSO_WM_UNIT_TEXT_FILL_TYPE" val="1"/>
  <p:tag name="KSO_WM_UNIT_USESOURCEFORMAT_APPLY" val="1"/>
</p:tagLst>
</file>

<file path=ppt/tags/tag118.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3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3_1"/>
  <p:tag name="KSO_WM_UNIT_FILL_FORE_SCHEMECOLOR_INDEX" val="5"/>
  <p:tag name="KSO_WM_UNIT_FILL_TYPE" val="1"/>
  <p:tag name="KSO_WM_UNIT_TEXT_FILL_FORE_SCHEMECOLOR_INDEX" val="14"/>
  <p:tag name="KSO_WM_UNIT_TEXT_FILL_TYPE" val="1"/>
  <p:tag name="KSO_WM_UNIT_USESOURCEFORMAT_APPLY" val="1"/>
</p:tagLst>
</file>

<file path=ppt/tags/tag119.xml><?xml version="1.0" encoding="utf-8"?>
<p:tagLst xmlns:p="http://schemas.openxmlformats.org/presentationml/2006/main">
  <p:tag name="KSO_WM_TEMPLATE_CATEGORY" val="custom"/>
  <p:tag name="KSO_WM_TEMPLATE_INDEX" val="20182774"/>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3"/>
  <p:tag name="KSO_WM_UNIT_LAYERLEVEL" val="1"/>
  <p:tag name="KSO_WM_UNIT_INDEX" val="1"/>
  <p:tag name="KSO_WM_UNIT_ID" val="custom20182774_2*a*1"/>
  <p:tag name="KSO_WM_UNIT_TYPE" val="a"/>
</p:tagLst>
</file>

<file path=ppt/tags/tag12.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2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 name="KSO_WM_UNIT_ID" val="custom20182774_9*l_h_f*1_2_1"/>
  <p:tag name="KSO_WM_UNIT_SHADOW_SCHEMECOLOR_INDEX" val="16"/>
  <p:tag name="KSO_WM_UNIT_TEXT_FILL_FORE_SCHEMECOLOR_INDEX" val="13"/>
  <p:tag name="KSO_WM_UNIT_TEXT_FILL_TYPE" val="1"/>
  <p:tag name="KSO_WM_UNIT_USESOURCEFORMAT_APPLY" val="1"/>
</p:tagLst>
</file>

<file path=ppt/tags/tag120.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BEAUTIFY_FLAG" val="#wm#"/>
  <p:tag name="KSO_WM_SLIDE_POSITION" val="50*220"/>
  <p:tag name="KSO_WM_SLIDE_SIZE" val="900*126"/>
  <p:tag name="KSO_WM_TEMPLATE_CATEGORY" val="custom"/>
  <p:tag name="KSO_WM_TEMPLATE_INDEX" val="20182774"/>
  <p:tag name="KSO_WM_SLIDE_ID" val="custom20182774_15"/>
  <p:tag name="KSO_WM_SLIDE_INDEX" val="15"/>
  <p:tag name="KSO_WM_DIAGRAM_GROUP_CODE" val="l1-2"/>
</p:tagLst>
</file>

<file path=ppt/tags/tag121.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2*a*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22.xml><?xml version="1.0" encoding="utf-8"?>
<p:tagLst xmlns:p="http://schemas.openxmlformats.org/presentationml/2006/main">
  <p:tag name="KSO_WM_TEMPLATE_CATEGORY" val="custom"/>
  <p:tag name="KSO_WM_TEMPLATE_INDEX" val="20182774"/>
  <p:tag name="KSO_WM_UNIT_TYPE" val="e"/>
  <p:tag name="KSO_WM_UNIT_INDEX" val="1"/>
  <p:tag name="KSO_WM_UNIT_ID" val="custom20182774_12*e*1"/>
  <p:tag name="KSO_WM_UNIT_LAYERLEVEL" val="1"/>
  <p:tag name="KSO_WM_UNIT_VALUE" val="1"/>
  <p:tag name="KSO_WM_UNIT_HIGHLIGHT" val="0"/>
  <p:tag name="KSO_WM_UNIT_COMPATIBLE" val="1"/>
  <p:tag name="KSO_WM_UNIT_CLEAR" val="0"/>
  <p:tag name="KSO_WM_BEAUTIFY_FLAG" val="#wm#"/>
  <p:tag name="KSO_WM_TAG_VERSION" val="1.0"/>
  <p:tag name="KSO_WM_UNIT_PRESET_TEXT" val="01"/>
</p:tagLst>
</file>

<file path=ppt/tags/tag123.xml><?xml version="1.0" encoding="utf-8"?>
<p:tagLst xmlns:p="http://schemas.openxmlformats.org/presentationml/2006/main">
  <p:tag name="KSO_WM_TEMPLATE_CATEGORY" val="custom"/>
  <p:tag name="KSO_WM_TEMPLATE_INDEX" val="20182774"/>
  <p:tag name="KSO_WM_TAG_VERSION" val="1.0"/>
  <p:tag name="KSO_WM_SLIDE_ID" val="custom20182774_12"/>
  <p:tag name="KSO_WM_SLIDE_INDEX" val="12"/>
  <p:tag name="KSO_WM_SLIDE_ITEM_CNT" val="2"/>
  <p:tag name="KSO_WM_SLIDE_LAYOUT" val="a_b_e"/>
  <p:tag name="KSO_WM_SLIDE_LAYOUT_CNT" val="1_1_1"/>
  <p:tag name="KSO_WM_SLIDE_TYPE" val="sectionTitle"/>
  <p:tag name="KSO_WM_BEAUTIFY_FLAG" val="#wm#"/>
</p:tagLst>
</file>

<file path=ppt/tags/tag124.xml><?xml version="1.0" encoding="utf-8"?>
<p:tagLst xmlns:p="http://schemas.openxmlformats.org/presentationml/2006/main">
  <p:tag name="KSO_WM_TEMPLATE_CATEGORY" val="custom"/>
  <p:tag name="KSO_WM_TEMPLATE_INDEX" val="20182774"/>
  <p:tag name="KSO_WM_UNIT_TYPE" val="h_d"/>
  <p:tag name="KSO_WM_UNIT_INDEX" val="1_1"/>
  <p:tag name="KSO_WM_UNIT_ID" val="custom20182774_22*h_d*1_1"/>
  <p:tag name="KSO_WM_UNIT_LAYERLEVEL" val="1_1"/>
  <p:tag name="KSO_WM_UNIT_VALUE" val="1375*1322"/>
  <p:tag name="KSO_WM_UNIT_HIGHLIGHT" val="0"/>
  <p:tag name="KSO_WM_UNIT_COMPATIBLE" val="0"/>
  <p:tag name="KSO_WM_UNIT_CLEAR" val="0"/>
  <p:tag name="KSO_WM_BEAUTIFY_FLAG" val="#wm#"/>
  <p:tag name="KSO_WM_TAG_VERSION" val="1.0"/>
</p:tagLst>
</file>

<file path=ppt/tags/tag125.xml><?xml version="1.0" encoding="utf-8"?>
<p:tagLst xmlns:p="http://schemas.openxmlformats.org/presentationml/2006/main">
  <p:tag name="KSO_WM_TAG_VERSION" val="1.0"/>
  <p:tag name="KSO_WM_BEAUTIFY_FLAG" val="#wm#"/>
  <p:tag name="KSO_WM_UNIT_TYPE" val="i"/>
  <p:tag name="KSO_WM_UNIT_ID" val="custom20182774_22*i*105"/>
  <p:tag name="KSO_WM_TEMPLATE_CATEGORY" val="custom"/>
  <p:tag name="KSO_WM_TEMPLATE_INDEX" val="20182774"/>
  <p:tag name="KSO_WM_UNIT_INDEX" val="105"/>
</p:tagLst>
</file>

<file path=ppt/tags/tag126.xml><?xml version="1.0" encoding="utf-8"?>
<p:tagLst xmlns:p="http://schemas.openxmlformats.org/presentationml/2006/main">
  <p:tag name="KSO_WM_TAG_VERSION" val="1.0"/>
  <p:tag name="KSO_WM_BEAUTIFY_FLAG" val="#wm#"/>
  <p:tag name="KSO_WM_UNIT_TYPE" val="i"/>
  <p:tag name="KSO_WM_UNIT_ID" val="custom20182774_22*i*106"/>
  <p:tag name="KSO_WM_TEMPLATE_CATEGORY" val="custom"/>
  <p:tag name="KSO_WM_TEMPLATE_INDEX" val="20182774"/>
  <p:tag name="KSO_WM_UNIT_INDEX" val="106"/>
</p:tagLst>
</file>

<file path=ppt/tags/tag127.xml><?xml version="1.0" encoding="utf-8"?>
<p:tagLst xmlns:p="http://schemas.openxmlformats.org/presentationml/2006/main">
  <p:tag name="KSO_WM_TAG_VERSION" val="1.0"/>
  <p:tag name="KSO_WM_BEAUTIFY_FLAG" val="#wm#"/>
  <p:tag name="KSO_WM_UNIT_TYPE" val="i"/>
  <p:tag name="KSO_WM_UNIT_ID" val="custom20182774_22*i*107"/>
  <p:tag name="KSO_WM_TEMPLATE_CATEGORY" val="custom"/>
  <p:tag name="KSO_WM_TEMPLATE_INDEX" val="20182774"/>
  <p:tag name="KSO_WM_UNIT_INDEX" val="107"/>
</p:tagLst>
</file>

<file path=ppt/tags/tag128.xml><?xml version="1.0" encoding="utf-8"?>
<p:tagLst xmlns:p="http://schemas.openxmlformats.org/presentationml/2006/main">
  <p:tag name="KSO_WM_TAG_VERSION" val="1.0"/>
  <p:tag name="KSO_WM_BEAUTIFY_FLAG" val="#wm#"/>
  <p:tag name="KSO_WM_UNIT_TYPE" val="i"/>
  <p:tag name="KSO_WM_UNIT_ID" val="custom20182774_22*i*108"/>
  <p:tag name="KSO_WM_TEMPLATE_CATEGORY" val="custom"/>
  <p:tag name="KSO_WM_TEMPLATE_INDEX" val="20182774"/>
  <p:tag name="KSO_WM_UNIT_INDEX" val="108"/>
</p:tagLst>
</file>

<file path=ppt/tags/tag129.xml><?xml version="1.0" encoding="utf-8"?>
<p:tagLst xmlns:p="http://schemas.openxmlformats.org/presentationml/2006/main">
  <p:tag name="KSO_WM_TAG_VERSION" val="1.0"/>
  <p:tag name="KSO_WM_BEAUTIFY_FLAG" val="#wm#"/>
  <p:tag name="KSO_WM_UNIT_TYPE" val="i"/>
  <p:tag name="KSO_WM_UNIT_ID" val="custom20182774_22*i*109"/>
  <p:tag name="KSO_WM_TEMPLATE_CATEGORY" val="custom"/>
  <p:tag name="KSO_WM_TEMPLATE_INDEX" val="20182774"/>
  <p:tag name="KSO_WM_UNIT_INDEX" val="109"/>
</p:tagLst>
</file>

<file path=ppt/tags/tag13.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3_1"/>
  <p:tag name="KSO_WM_UNIT_CLEAR" val="1"/>
  <p:tag name="KSO_WM_UNIT_LAYERLEVEL" val="1_1_1"/>
  <p:tag name="KSO_WM_UNIT_VALUE" val="22"/>
  <p:tag name="KSO_WM_UNIT_HIGHLIGHT" val="0"/>
  <p:tag name="KSO_WM_UNIT_COMPATIBLE" val="0"/>
  <p:tag name="KSO_WM_UNIT_PRESET_TEXT_INDEX" val="3"/>
  <p:tag name="KSO_WM_UNIT_PRESET_TEXT_LEN" val="17"/>
  <p:tag name="KSO_WM_DIAGRAM_GROUP_CODE" val="l1-1"/>
  <p:tag name="KSO_WM_UNIT_ID" val="custom20182774_9*l_h_f*1_3_1"/>
  <p:tag name="KSO_WM_UNIT_SHADOW_SCHEMECOLOR_INDEX" val="16"/>
  <p:tag name="KSO_WM_UNIT_TEXT_FILL_FORE_SCHEMECOLOR_INDEX" val="13"/>
  <p:tag name="KSO_WM_UNIT_TEXT_FILL_TYPE" val="1"/>
  <p:tag name="KSO_WM_UNIT_USESOURCEFORMAT_APPLY" val="1"/>
</p:tagLst>
</file>

<file path=ppt/tags/tag130.xml><?xml version="1.0" encoding="utf-8"?>
<p:tagLst xmlns:p="http://schemas.openxmlformats.org/presentationml/2006/main">
  <p:tag name="KSO_WM_TAG_VERSION" val="1.0"/>
  <p:tag name="KSO_WM_BEAUTIFY_FLAG" val="#wm#"/>
  <p:tag name="KSO_WM_UNIT_TYPE" val="i"/>
  <p:tag name="KSO_WM_UNIT_ID" val="custom20182774_22*i*110"/>
  <p:tag name="KSO_WM_TEMPLATE_CATEGORY" val="custom"/>
  <p:tag name="KSO_WM_TEMPLATE_INDEX" val="20182774"/>
  <p:tag name="KSO_WM_UNIT_INDEX" val="110"/>
</p:tagLst>
</file>

<file path=ppt/tags/tag131.xml><?xml version="1.0" encoding="utf-8"?>
<p:tagLst xmlns:p="http://schemas.openxmlformats.org/presentationml/2006/main">
  <p:tag name="KSO_WM_TAG_VERSION" val="1.0"/>
  <p:tag name="KSO_WM_BEAUTIFY_FLAG" val="#wm#"/>
  <p:tag name="KSO_WM_UNIT_TYPE" val="i"/>
  <p:tag name="KSO_WM_UNIT_ID" val="custom20182774_22*i*111"/>
  <p:tag name="KSO_WM_TEMPLATE_CATEGORY" val="custom"/>
  <p:tag name="KSO_WM_TEMPLATE_INDEX" val="20182774"/>
  <p:tag name="KSO_WM_UNIT_INDEX" val="111"/>
</p:tagLst>
</file>

<file path=ppt/tags/tag132.xml><?xml version="1.0" encoding="utf-8"?>
<p:tagLst xmlns:p="http://schemas.openxmlformats.org/presentationml/2006/main">
  <p:tag name="KSO_WM_TAG_VERSION" val="1.0"/>
  <p:tag name="KSO_WM_BEAUTIFY_FLAG" val="#wm#"/>
  <p:tag name="KSO_WM_UNIT_TYPE" val="i"/>
  <p:tag name="KSO_WM_UNIT_ID" val="custom20182774_22*i*112"/>
  <p:tag name="KSO_WM_TEMPLATE_CATEGORY" val="custom"/>
  <p:tag name="KSO_WM_TEMPLATE_INDEX" val="20182774"/>
  <p:tag name="KSO_WM_UNIT_INDEX" val="112"/>
</p:tagLst>
</file>

<file path=ppt/tags/tag133.xml><?xml version="1.0" encoding="utf-8"?>
<p:tagLst xmlns:p="http://schemas.openxmlformats.org/presentationml/2006/main">
  <p:tag name="KSO_WM_TAG_VERSION" val="1.0"/>
  <p:tag name="KSO_WM_BEAUTIFY_FLAG" val="#wm#"/>
  <p:tag name="KSO_WM_UNIT_TYPE" val="i"/>
  <p:tag name="KSO_WM_UNIT_ID" val="custom20182774_22*i*113"/>
  <p:tag name="KSO_WM_TEMPLATE_CATEGORY" val="custom"/>
  <p:tag name="KSO_WM_TEMPLATE_INDEX" val="20182774"/>
  <p:tag name="KSO_WM_UNIT_INDEX" val="113"/>
</p:tagLst>
</file>

<file path=ppt/tags/tag134.xml><?xml version="1.0" encoding="utf-8"?>
<p:tagLst xmlns:p="http://schemas.openxmlformats.org/presentationml/2006/main">
  <p:tag name="KSO_WM_TAG_VERSION" val="1.0"/>
  <p:tag name="KSO_WM_BEAUTIFY_FLAG" val="#wm#"/>
  <p:tag name="KSO_WM_UNIT_TYPE" val="i"/>
  <p:tag name="KSO_WM_UNIT_ID" val="custom20182774_22*i*114"/>
  <p:tag name="KSO_WM_TEMPLATE_CATEGORY" val="custom"/>
  <p:tag name="KSO_WM_TEMPLATE_INDEX" val="20182774"/>
  <p:tag name="KSO_WM_UNIT_INDEX" val="114"/>
</p:tagLst>
</file>

<file path=ppt/tags/tag135.xml><?xml version="1.0" encoding="utf-8"?>
<p:tagLst xmlns:p="http://schemas.openxmlformats.org/presentationml/2006/main">
  <p:tag name="KSO_WM_TAG_VERSION" val="1.0"/>
  <p:tag name="KSO_WM_BEAUTIFY_FLAG" val="#wm#"/>
  <p:tag name="KSO_WM_UNIT_TYPE" val="i"/>
  <p:tag name="KSO_WM_UNIT_ID" val="custom20182774_22*i*115"/>
  <p:tag name="KSO_WM_TEMPLATE_CATEGORY" val="custom"/>
  <p:tag name="KSO_WM_TEMPLATE_INDEX" val="20182774"/>
  <p:tag name="KSO_WM_UNIT_INDEX" val="115"/>
</p:tagLst>
</file>

<file path=ppt/tags/tag136.xml><?xml version="1.0" encoding="utf-8"?>
<p:tagLst xmlns:p="http://schemas.openxmlformats.org/presentationml/2006/main">
  <p:tag name="KSO_WM_TAG_VERSION" val="1.0"/>
  <p:tag name="KSO_WM_BEAUTIFY_FLAG" val="#wm#"/>
  <p:tag name="KSO_WM_UNIT_TYPE" val="i"/>
  <p:tag name="KSO_WM_UNIT_ID" val="custom20182774_22*i*116"/>
  <p:tag name="KSO_WM_TEMPLATE_CATEGORY" val="custom"/>
  <p:tag name="KSO_WM_TEMPLATE_INDEX" val="20182774"/>
  <p:tag name="KSO_WM_UNIT_INDEX" val="116"/>
</p:tagLst>
</file>

<file path=ppt/tags/tag137.xml><?xml version="1.0" encoding="utf-8"?>
<p:tagLst xmlns:p="http://schemas.openxmlformats.org/presentationml/2006/main">
  <p:tag name="KSO_WM_TAG_VERSION" val="1.0"/>
  <p:tag name="KSO_WM_BEAUTIFY_FLAG" val="#wm#"/>
  <p:tag name="KSO_WM_UNIT_TYPE" val="i"/>
  <p:tag name="KSO_WM_UNIT_ID" val="custom20182774_22*i*117"/>
  <p:tag name="KSO_WM_TEMPLATE_CATEGORY" val="custom"/>
  <p:tag name="KSO_WM_TEMPLATE_INDEX" val="20182774"/>
  <p:tag name="KSO_WM_UNIT_INDEX" val="117"/>
</p:tagLst>
</file>

<file path=ppt/tags/tag138.xml><?xml version="1.0" encoding="utf-8"?>
<p:tagLst xmlns:p="http://schemas.openxmlformats.org/presentationml/2006/main">
  <p:tag name="KSO_WM_TAG_VERSION" val="1.0"/>
  <p:tag name="KSO_WM_BEAUTIFY_FLAG" val="#wm#"/>
  <p:tag name="KSO_WM_UNIT_TYPE" val="i"/>
  <p:tag name="KSO_WM_UNIT_ID" val="custom20182774_22*i*118"/>
  <p:tag name="KSO_WM_TEMPLATE_CATEGORY" val="custom"/>
  <p:tag name="KSO_WM_TEMPLATE_INDEX" val="20182774"/>
  <p:tag name="KSO_WM_UNIT_INDEX" val="118"/>
</p:tagLst>
</file>

<file path=ppt/tags/tag139.xml><?xml version="1.0" encoding="utf-8"?>
<p:tagLst xmlns:p="http://schemas.openxmlformats.org/presentationml/2006/main">
  <p:tag name="KSO_WM_TAG_VERSION" val="1.0"/>
  <p:tag name="KSO_WM_BEAUTIFY_FLAG" val="#wm#"/>
  <p:tag name="KSO_WM_UNIT_TYPE" val="i"/>
  <p:tag name="KSO_WM_UNIT_ID" val="custom20182774_22*i*119"/>
  <p:tag name="KSO_WM_TEMPLATE_CATEGORY" val="custom"/>
  <p:tag name="KSO_WM_TEMPLATE_INDEX" val="20182774"/>
  <p:tag name="KSO_WM_UNIT_INDEX" val="119"/>
</p:tagLst>
</file>

<file path=ppt/tags/tag14.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17"/>
  <p:tag name="KSO_WM_DIAGRAM_GROUP_CODE" val="l1-1"/>
  <p:tag name="KSO_WM_UNIT_ID" val="custom20182774_9*l_h_f*1_1_1"/>
  <p:tag name="KSO_WM_UNIT_SHADOW_SCHEMECOLOR_INDEX" val="16"/>
  <p:tag name="KSO_WM_UNIT_TEXT_FILL_FORE_SCHEMECOLOR_INDEX" val="13"/>
  <p:tag name="KSO_WM_UNIT_TEXT_FILL_TYPE" val="1"/>
  <p:tag name="KSO_WM_UNIT_USESOURCEFORMAT_APPLY" val="1"/>
</p:tagLst>
</file>

<file path=ppt/tags/tag140.xml><?xml version="1.0" encoding="utf-8"?>
<p:tagLst xmlns:p="http://schemas.openxmlformats.org/presentationml/2006/main">
  <p:tag name="KSO_WM_TAG_VERSION" val="1.0"/>
  <p:tag name="KSO_WM_BEAUTIFY_FLAG" val="#wm#"/>
  <p:tag name="KSO_WM_UNIT_TYPE" val="i"/>
  <p:tag name="KSO_WM_UNIT_ID" val="custom20182774_22*i*120"/>
  <p:tag name="KSO_WM_TEMPLATE_CATEGORY" val="custom"/>
  <p:tag name="KSO_WM_TEMPLATE_INDEX" val="20182774"/>
  <p:tag name="KSO_WM_UNIT_INDEX" val="120"/>
</p:tagLst>
</file>

<file path=ppt/tags/tag141.xml><?xml version="1.0" encoding="utf-8"?>
<p:tagLst xmlns:p="http://schemas.openxmlformats.org/presentationml/2006/main">
  <p:tag name="KSO_WM_TAG_VERSION" val="1.0"/>
  <p:tag name="KSO_WM_BEAUTIFY_FLAG" val="#wm#"/>
  <p:tag name="KSO_WM_UNIT_TYPE" val="i"/>
  <p:tag name="KSO_WM_UNIT_ID" val="custom20182774_22*i*121"/>
  <p:tag name="KSO_WM_TEMPLATE_CATEGORY" val="custom"/>
  <p:tag name="KSO_WM_TEMPLATE_INDEX" val="20182774"/>
  <p:tag name="KSO_WM_UNIT_INDEX" val="121"/>
</p:tagLst>
</file>

<file path=ppt/tags/tag142.xml><?xml version="1.0" encoding="utf-8"?>
<p:tagLst xmlns:p="http://schemas.openxmlformats.org/presentationml/2006/main">
  <p:tag name="KSO_WM_TAG_VERSION" val="1.0"/>
  <p:tag name="KSO_WM_BEAUTIFY_FLAG" val="#wm#"/>
  <p:tag name="KSO_WM_UNIT_TYPE" val="i"/>
  <p:tag name="KSO_WM_UNIT_ID" val="custom20182774_22*i*122"/>
  <p:tag name="KSO_WM_TEMPLATE_CATEGORY" val="custom"/>
  <p:tag name="KSO_WM_TEMPLATE_INDEX" val="20182774"/>
  <p:tag name="KSO_WM_UNIT_INDEX" val="122"/>
</p:tagLst>
</file>

<file path=ppt/tags/tag143.xml><?xml version="1.0" encoding="utf-8"?>
<p:tagLst xmlns:p="http://schemas.openxmlformats.org/presentationml/2006/main">
  <p:tag name="KSO_WM_TAG_VERSION" val="1.0"/>
  <p:tag name="KSO_WM_BEAUTIFY_FLAG" val="#wm#"/>
  <p:tag name="KSO_WM_UNIT_TYPE" val="i"/>
  <p:tag name="KSO_WM_UNIT_ID" val="custom20182774_22*i*123"/>
  <p:tag name="KSO_WM_TEMPLATE_CATEGORY" val="custom"/>
  <p:tag name="KSO_WM_TEMPLATE_INDEX" val="20182774"/>
  <p:tag name="KSO_WM_UNIT_INDEX" val="123"/>
</p:tagLst>
</file>

<file path=ppt/tags/tag144.xml><?xml version="1.0" encoding="utf-8"?>
<p:tagLst xmlns:p="http://schemas.openxmlformats.org/presentationml/2006/main">
  <p:tag name="KSO_WM_TAG_VERSION" val="1.0"/>
  <p:tag name="KSO_WM_BEAUTIFY_FLAG" val="#wm#"/>
  <p:tag name="KSO_WM_UNIT_TYPE" val="i"/>
  <p:tag name="KSO_WM_UNIT_ID" val="custom20182774_22*i*124"/>
  <p:tag name="KSO_WM_TEMPLATE_CATEGORY" val="custom"/>
  <p:tag name="KSO_WM_TEMPLATE_INDEX" val="20182774"/>
  <p:tag name="KSO_WM_UNIT_INDEX" val="124"/>
</p:tagLst>
</file>

<file path=ppt/tags/tag145.xml><?xml version="1.0" encoding="utf-8"?>
<p:tagLst xmlns:p="http://schemas.openxmlformats.org/presentationml/2006/main">
  <p:tag name="KSO_WM_TAG_VERSION" val="1.0"/>
  <p:tag name="KSO_WM_BEAUTIFY_FLAG" val="#wm#"/>
  <p:tag name="KSO_WM_UNIT_TYPE" val="i"/>
  <p:tag name="KSO_WM_UNIT_ID" val="custom20182774_22*i*125"/>
  <p:tag name="KSO_WM_TEMPLATE_CATEGORY" val="custom"/>
  <p:tag name="KSO_WM_TEMPLATE_INDEX" val="20182774"/>
  <p:tag name="KSO_WM_UNIT_INDEX" val="125"/>
</p:tagLst>
</file>

<file path=ppt/tags/tag146.xml><?xml version="1.0" encoding="utf-8"?>
<p:tagLst xmlns:p="http://schemas.openxmlformats.org/presentationml/2006/main">
  <p:tag name="KSO_WM_TAG_VERSION" val="1.0"/>
  <p:tag name="KSO_WM_BEAUTIFY_FLAG" val="#wm#"/>
  <p:tag name="KSO_WM_UNIT_TYPE" val="i"/>
  <p:tag name="KSO_WM_UNIT_ID" val="custom20182774_22*i*126"/>
  <p:tag name="KSO_WM_TEMPLATE_CATEGORY" val="custom"/>
  <p:tag name="KSO_WM_TEMPLATE_INDEX" val="20182774"/>
  <p:tag name="KSO_WM_UNIT_INDEX" val="126"/>
</p:tagLst>
</file>

<file path=ppt/tags/tag147.xml><?xml version="1.0" encoding="utf-8"?>
<p:tagLst xmlns:p="http://schemas.openxmlformats.org/presentationml/2006/main">
  <p:tag name="KSO_WM_TAG_VERSION" val="1.0"/>
  <p:tag name="KSO_WM_BEAUTIFY_FLAG" val="#wm#"/>
  <p:tag name="KSO_WM_UNIT_TYPE" val="i"/>
  <p:tag name="KSO_WM_UNIT_ID" val="custom20182774_22*i*127"/>
  <p:tag name="KSO_WM_TEMPLATE_CATEGORY" val="custom"/>
  <p:tag name="KSO_WM_TEMPLATE_INDEX" val="20182774"/>
  <p:tag name="KSO_WM_UNIT_INDEX" val="127"/>
</p:tagLst>
</file>

<file path=ppt/tags/tag148.xml><?xml version="1.0" encoding="utf-8"?>
<p:tagLst xmlns:p="http://schemas.openxmlformats.org/presentationml/2006/main">
  <p:tag name="KSO_WM_TAG_VERSION" val="1.0"/>
  <p:tag name="KSO_WM_BEAUTIFY_FLAG" val="#wm#"/>
  <p:tag name="KSO_WM_UNIT_TYPE" val="i"/>
  <p:tag name="KSO_WM_UNIT_ID" val="custom20182774_22*i*128"/>
  <p:tag name="KSO_WM_TEMPLATE_CATEGORY" val="custom"/>
  <p:tag name="KSO_WM_TEMPLATE_INDEX" val="20182774"/>
  <p:tag name="KSO_WM_UNIT_INDEX" val="128"/>
</p:tagLst>
</file>

<file path=ppt/tags/tag149.xml><?xml version="1.0" encoding="utf-8"?>
<p:tagLst xmlns:p="http://schemas.openxmlformats.org/presentationml/2006/main">
  <p:tag name="KSO_WM_TAG_VERSION" val="1.0"/>
  <p:tag name="KSO_WM_BEAUTIFY_FLAG" val="#wm#"/>
  <p:tag name="KSO_WM_UNIT_TYPE" val="i"/>
  <p:tag name="KSO_WM_UNIT_ID" val="custom20182774_22*i*129"/>
  <p:tag name="KSO_WM_TEMPLATE_CATEGORY" val="custom"/>
  <p:tag name="KSO_WM_TEMPLATE_INDEX" val="20182774"/>
  <p:tag name="KSO_WM_UNIT_INDEX" val="129"/>
</p:tagLst>
</file>

<file path=ppt/tags/tag15.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a"/>
  <p:tag name="KSO_WM_UNIT_INDEX" val="1"/>
  <p:tag name="KSO_WM_UNIT_CLEAR" val="1"/>
  <p:tag name="KSO_WM_UNIT_LAYERLEVEL" val="1"/>
  <p:tag name="KSO_WM_UNIT_ISCONTENTSTITLE" val="1"/>
  <p:tag name="KSO_WM_UNIT_VALUE" val="8"/>
  <p:tag name="KSO_WM_UNIT_HIGHLIGHT" val="0"/>
  <p:tag name="KSO_WM_UNIT_COMPATIBLE" val="0"/>
  <p:tag name="KSO_WM_DIAGRAM_GROUP_CODE" val="l1_1"/>
  <p:tag name="KSO_WM_UNIT_ID" val="custom20182774_9*a*1"/>
  <p:tag name="KSO_WM_UNIT_PRESET_TEXT" val="CONTENTS"/>
  <p:tag name="KSO_WM_UNIT_FILL_FORE_SCHEMECOLOR_INDEX" val="5"/>
  <p:tag name="KSO_WM_UNIT_FILL_TYPE" val="1"/>
  <p:tag name="KSO_WM_UNIT_TEXT_FILL_FORE_SCHEMECOLOR_INDEX" val="14"/>
  <p:tag name="KSO_WM_UNIT_TEXT_FILL_TYPE" val="1"/>
  <p:tag name="KSO_WM_UNIT_USESOURCEFORMAT_APPLY" val="1"/>
</p:tagLst>
</file>

<file path=ppt/tags/tag150.xml><?xml version="1.0" encoding="utf-8"?>
<p:tagLst xmlns:p="http://schemas.openxmlformats.org/presentationml/2006/main">
  <p:tag name="KSO_WM_TAG_VERSION" val="1.0"/>
  <p:tag name="KSO_WM_BEAUTIFY_FLAG" val="#wm#"/>
  <p:tag name="KSO_WM_UNIT_TYPE" val="i"/>
  <p:tag name="KSO_WM_UNIT_ID" val="custom20182774_22*i*130"/>
  <p:tag name="KSO_WM_TEMPLATE_CATEGORY" val="custom"/>
  <p:tag name="KSO_WM_TEMPLATE_INDEX" val="20182774"/>
  <p:tag name="KSO_WM_UNIT_INDEX" val="130"/>
</p:tagLst>
</file>

<file path=ppt/tags/tag151.xml><?xml version="1.0" encoding="utf-8"?>
<p:tagLst xmlns:p="http://schemas.openxmlformats.org/presentationml/2006/main">
  <p:tag name="KSO_WM_TAG_VERSION" val="1.0"/>
  <p:tag name="KSO_WM_BEAUTIFY_FLAG" val="#wm#"/>
  <p:tag name="KSO_WM_UNIT_TYPE" val="i"/>
  <p:tag name="KSO_WM_UNIT_ID" val="custom20182774_22*i*131"/>
  <p:tag name="KSO_WM_TEMPLATE_CATEGORY" val="custom"/>
  <p:tag name="KSO_WM_TEMPLATE_INDEX" val="20182774"/>
  <p:tag name="KSO_WM_UNIT_INDEX" val="131"/>
</p:tagLst>
</file>

<file path=ppt/tags/tag152.xml><?xml version="1.0" encoding="utf-8"?>
<p:tagLst xmlns:p="http://schemas.openxmlformats.org/presentationml/2006/main">
  <p:tag name="KSO_WM_TAG_VERSION" val="1.0"/>
  <p:tag name="KSO_WM_BEAUTIFY_FLAG" val="#wm#"/>
  <p:tag name="KSO_WM_UNIT_TYPE" val="i"/>
  <p:tag name="KSO_WM_UNIT_ID" val="custom20182774_22*i*132"/>
  <p:tag name="KSO_WM_TEMPLATE_CATEGORY" val="custom"/>
  <p:tag name="KSO_WM_TEMPLATE_INDEX" val="20182774"/>
  <p:tag name="KSO_WM_UNIT_INDEX" val="132"/>
</p:tagLst>
</file>

<file path=ppt/tags/tag153.xml><?xml version="1.0" encoding="utf-8"?>
<p:tagLst xmlns:p="http://schemas.openxmlformats.org/presentationml/2006/main">
  <p:tag name="KSO_WM_TAG_VERSION" val="1.0"/>
  <p:tag name="KSO_WM_BEAUTIFY_FLAG" val="#wm#"/>
  <p:tag name="KSO_WM_UNIT_TYPE" val="i"/>
  <p:tag name="KSO_WM_UNIT_ID" val="custom20182774_22*i*133"/>
  <p:tag name="KSO_WM_TEMPLATE_CATEGORY" val="custom"/>
  <p:tag name="KSO_WM_TEMPLATE_INDEX" val="20182774"/>
  <p:tag name="KSO_WM_UNIT_INDEX" val="133"/>
</p:tagLst>
</file>

<file path=ppt/tags/tag154.xml><?xml version="1.0" encoding="utf-8"?>
<p:tagLst xmlns:p="http://schemas.openxmlformats.org/presentationml/2006/main">
  <p:tag name="KSO_WM_TAG_VERSION" val="1.0"/>
  <p:tag name="KSO_WM_BEAUTIFY_FLAG" val="#wm#"/>
  <p:tag name="KSO_WM_UNIT_TYPE" val="i"/>
  <p:tag name="KSO_WM_UNIT_ID" val="custom20182774_22*i*134"/>
  <p:tag name="KSO_WM_TEMPLATE_CATEGORY" val="custom"/>
  <p:tag name="KSO_WM_TEMPLATE_INDEX" val="20182774"/>
  <p:tag name="KSO_WM_UNIT_INDEX" val="134"/>
</p:tagLst>
</file>

<file path=ppt/tags/tag155.xml><?xml version="1.0" encoding="utf-8"?>
<p:tagLst xmlns:p="http://schemas.openxmlformats.org/presentationml/2006/main">
  <p:tag name="KSO_WM_TAG_VERSION" val="1.0"/>
  <p:tag name="KSO_WM_BEAUTIFY_FLAG" val="#wm#"/>
  <p:tag name="KSO_WM_UNIT_TYPE" val="i"/>
  <p:tag name="KSO_WM_UNIT_ID" val="custom20182774_22*i*135"/>
  <p:tag name="KSO_WM_TEMPLATE_CATEGORY" val="custom"/>
  <p:tag name="KSO_WM_TEMPLATE_INDEX" val="20182774"/>
  <p:tag name="KSO_WM_UNIT_INDEX" val="135"/>
</p:tagLst>
</file>

<file path=ppt/tags/tag156.xml><?xml version="1.0" encoding="utf-8"?>
<p:tagLst xmlns:p="http://schemas.openxmlformats.org/presentationml/2006/main">
  <p:tag name="KSO_WM_TAG_VERSION" val="1.0"/>
  <p:tag name="KSO_WM_BEAUTIFY_FLAG" val="#wm#"/>
  <p:tag name="KSO_WM_UNIT_TYPE" val="i"/>
  <p:tag name="KSO_WM_UNIT_ID" val="custom20182774_22*i*136"/>
  <p:tag name="KSO_WM_TEMPLATE_CATEGORY" val="custom"/>
  <p:tag name="KSO_WM_TEMPLATE_INDEX" val="20182774"/>
  <p:tag name="KSO_WM_UNIT_INDEX" val="136"/>
</p:tagLst>
</file>

<file path=ppt/tags/tag157.xml><?xml version="1.0" encoding="utf-8"?>
<p:tagLst xmlns:p="http://schemas.openxmlformats.org/presentationml/2006/main">
  <p:tag name="KSO_WM_TAG_VERSION" val="1.0"/>
  <p:tag name="KSO_WM_BEAUTIFY_FLAG" val="#wm#"/>
  <p:tag name="KSO_WM_UNIT_TYPE" val="i"/>
  <p:tag name="KSO_WM_UNIT_ID" val="custom20182774_22*i*137"/>
  <p:tag name="KSO_WM_TEMPLATE_CATEGORY" val="custom"/>
  <p:tag name="KSO_WM_TEMPLATE_INDEX" val="20182774"/>
  <p:tag name="KSO_WM_UNIT_INDEX" val="137"/>
</p:tagLst>
</file>

<file path=ppt/tags/tag158.xml><?xml version="1.0" encoding="utf-8"?>
<p:tagLst xmlns:p="http://schemas.openxmlformats.org/presentationml/2006/main">
  <p:tag name="KSO_WM_TAG_VERSION" val="1.0"/>
  <p:tag name="KSO_WM_BEAUTIFY_FLAG" val="#wm#"/>
  <p:tag name="KSO_WM_UNIT_TYPE" val="i"/>
  <p:tag name="KSO_WM_UNIT_ID" val="custom20182774_22*i*138"/>
  <p:tag name="KSO_WM_TEMPLATE_CATEGORY" val="custom"/>
  <p:tag name="KSO_WM_TEMPLATE_INDEX" val="20182774"/>
  <p:tag name="KSO_WM_UNIT_INDEX" val="138"/>
</p:tagLst>
</file>

<file path=ppt/tags/tag159.xml><?xml version="1.0" encoding="utf-8"?>
<p:tagLst xmlns:p="http://schemas.openxmlformats.org/presentationml/2006/main">
  <p:tag name="KSO_WM_TAG_VERSION" val="1.0"/>
  <p:tag name="KSO_WM_BEAUTIFY_FLAG" val="#wm#"/>
  <p:tag name="KSO_WM_UNIT_TYPE" val="i"/>
  <p:tag name="KSO_WM_UNIT_ID" val="custom20182774_22*i*139"/>
  <p:tag name="KSO_WM_TEMPLATE_CATEGORY" val="custom"/>
  <p:tag name="KSO_WM_TEMPLATE_INDEX" val="20182774"/>
  <p:tag name="KSO_WM_UNIT_INDEX" val="139"/>
</p:tagLst>
</file>

<file path=ppt/tags/tag16.xml><?xml version="1.0" encoding="utf-8"?>
<p:tagLst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custom"/>
  <p:tag name="KSO_WM_TEMPLATE_INDEX" val="20182774"/>
  <p:tag name="KSO_WM_SLIDE_ID" val="custom20182774_9"/>
  <p:tag name="KSO_WM_SLIDE_INDEX" val="9"/>
  <p:tag name="KSO_WM_DIAGRAM_GROUP_CODE" val="l1-1"/>
</p:tagLst>
</file>

<file path=ppt/tags/tag160.xml><?xml version="1.0" encoding="utf-8"?>
<p:tagLst xmlns:p="http://schemas.openxmlformats.org/presentationml/2006/main">
  <p:tag name="KSO_WM_TAG_VERSION" val="1.0"/>
  <p:tag name="KSO_WM_BEAUTIFY_FLAG" val="#wm#"/>
  <p:tag name="KSO_WM_UNIT_TYPE" val="i"/>
  <p:tag name="KSO_WM_UNIT_ID" val="custom20182774_22*i*140"/>
  <p:tag name="KSO_WM_TEMPLATE_CATEGORY" val="custom"/>
  <p:tag name="KSO_WM_TEMPLATE_INDEX" val="20182774"/>
  <p:tag name="KSO_WM_UNIT_INDEX" val="140"/>
</p:tagLst>
</file>

<file path=ppt/tags/tag161.xml><?xml version="1.0" encoding="utf-8"?>
<p:tagLst xmlns:p="http://schemas.openxmlformats.org/presentationml/2006/main">
  <p:tag name="KSO_WM_TAG_VERSION" val="1.0"/>
  <p:tag name="KSO_WM_BEAUTIFY_FLAG" val="#wm#"/>
  <p:tag name="KSO_WM_UNIT_TYPE" val="i"/>
  <p:tag name="KSO_WM_UNIT_ID" val="custom20182774_22*i*141"/>
  <p:tag name="KSO_WM_TEMPLATE_CATEGORY" val="custom"/>
  <p:tag name="KSO_WM_TEMPLATE_INDEX" val="20182774"/>
  <p:tag name="KSO_WM_UNIT_INDEX" val="141"/>
</p:tagLst>
</file>

<file path=ppt/tags/tag162.xml><?xml version="1.0" encoding="utf-8"?>
<p:tagLst xmlns:p="http://schemas.openxmlformats.org/presentationml/2006/main">
  <p:tag name="KSO_WM_TAG_VERSION" val="1.0"/>
  <p:tag name="KSO_WM_BEAUTIFY_FLAG" val="#wm#"/>
  <p:tag name="KSO_WM_UNIT_TYPE" val="i"/>
  <p:tag name="KSO_WM_UNIT_ID" val="custom20182774_22*i*142"/>
  <p:tag name="KSO_WM_TEMPLATE_CATEGORY" val="custom"/>
  <p:tag name="KSO_WM_TEMPLATE_INDEX" val="20182774"/>
  <p:tag name="KSO_WM_UNIT_INDEX" val="142"/>
</p:tagLst>
</file>

<file path=ppt/tags/tag163.xml><?xml version="1.0" encoding="utf-8"?>
<p:tagLst xmlns:p="http://schemas.openxmlformats.org/presentationml/2006/main">
  <p:tag name="KSO_WM_TAG_VERSION" val="1.0"/>
  <p:tag name="KSO_WM_BEAUTIFY_FLAG" val="#wm#"/>
  <p:tag name="KSO_WM_UNIT_TYPE" val="i"/>
  <p:tag name="KSO_WM_UNIT_ID" val="custom20182774_22*i*143"/>
  <p:tag name="KSO_WM_TEMPLATE_CATEGORY" val="custom"/>
  <p:tag name="KSO_WM_TEMPLATE_INDEX" val="20182774"/>
  <p:tag name="KSO_WM_UNIT_INDEX" val="143"/>
</p:tagLst>
</file>

<file path=ppt/tags/tag164.xml><?xml version="1.0" encoding="utf-8"?>
<p:tagLst xmlns:p="http://schemas.openxmlformats.org/presentationml/2006/main">
  <p:tag name="KSO_WM_TAG_VERSION" val="1.0"/>
  <p:tag name="KSO_WM_BEAUTIFY_FLAG" val="#wm#"/>
  <p:tag name="KSO_WM_UNIT_TYPE" val="i"/>
  <p:tag name="KSO_WM_UNIT_ID" val="custom20182774_22*i*144"/>
  <p:tag name="KSO_WM_TEMPLATE_CATEGORY" val="custom"/>
  <p:tag name="KSO_WM_TEMPLATE_INDEX" val="20182774"/>
  <p:tag name="KSO_WM_UNIT_INDEX" val="144"/>
</p:tagLst>
</file>

<file path=ppt/tags/tag165.xml><?xml version="1.0" encoding="utf-8"?>
<p:tagLst xmlns:p="http://schemas.openxmlformats.org/presentationml/2006/main">
  <p:tag name="KSO_WM_TAG_VERSION" val="1.0"/>
  <p:tag name="KSO_WM_BEAUTIFY_FLAG" val="#wm#"/>
  <p:tag name="KSO_WM_UNIT_TYPE" val="i"/>
  <p:tag name="KSO_WM_UNIT_ID" val="custom20182774_22*i*145"/>
  <p:tag name="KSO_WM_TEMPLATE_CATEGORY" val="custom"/>
  <p:tag name="KSO_WM_TEMPLATE_INDEX" val="20182774"/>
  <p:tag name="KSO_WM_UNIT_INDEX" val="145"/>
</p:tagLst>
</file>

<file path=ppt/tags/tag166.xml><?xml version="1.0" encoding="utf-8"?>
<p:tagLst xmlns:p="http://schemas.openxmlformats.org/presentationml/2006/main">
  <p:tag name="KSO_WM_TAG_VERSION" val="1.0"/>
  <p:tag name="KSO_WM_BEAUTIFY_FLAG" val="#wm#"/>
  <p:tag name="KSO_WM_UNIT_TYPE" val="i"/>
  <p:tag name="KSO_WM_UNIT_ID" val="custom20182774_22*i*146"/>
  <p:tag name="KSO_WM_TEMPLATE_CATEGORY" val="custom"/>
  <p:tag name="KSO_WM_TEMPLATE_INDEX" val="20182774"/>
  <p:tag name="KSO_WM_UNIT_INDEX" val="146"/>
</p:tagLst>
</file>

<file path=ppt/tags/tag167.xml><?xml version="1.0" encoding="utf-8"?>
<p:tagLst xmlns:p="http://schemas.openxmlformats.org/presentationml/2006/main">
  <p:tag name="KSO_WM_TAG_VERSION" val="1.0"/>
  <p:tag name="KSO_WM_BEAUTIFY_FLAG" val="#wm#"/>
  <p:tag name="KSO_WM_UNIT_TYPE" val="i"/>
  <p:tag name="KSO_WM_UNIT_ID" val="custom20182774_22*i*147"/>
  <p:tag name="KSO_WM_TEMPLATE_CATEGORY" val="custom"/>
  <p:tag name="KSO_WM_TEMPLATE_INDEX" val="20182774"/>
  <p:tag name="KSO_WM_UNIT_INDEX" val="147"/>
</p:tagLst>
</file>

<file path=ppt/tags/tag168.xml><?xml version="1.0" encoding="utf-8"?>
<p:tagLst xmlns:p="http://schemas.openxmlformats.org/presentationml/2006/main">
  <p:tag name="KSO_WM_TAG_VERSION" val="1.0"/>
  <p:tag name="KSO_WM_BEAUTIFY_FLAG" val="#wm#"/>
  <p:tag name="KSO_WM_UNIT_TYPE" val="i"/>
  <p:tag name="KSO_WM_UNIT_ID" val="custom20182774_22*i*148"/>
  <p:tag name="KSO_WM_TEMPLATE_CATEGORY" val="custom"/>
  <p:tag name="KSO_WM_TEMPLATE_INDEX" val="20182774"/>
  <p:tag name="KSO_WM_UNIT_INDEX" val="148"/>
</p:tagLst>
</file>

<file path=ppt/tags/tag169.xml><?xml version="1.0" encoding="utf-8"?>
<p:tagLst xmlns:p="http://schemas.openxmlformats.org/presentationml/2006/main">
  <p:tag name="KSO_WM_TAG_VERSION" val="1.0"/>
  <p:tag name="KSO_WM_BEAUTIFY_FLAG" val="#wm#"/>
  <p:tag name="KSO_WM_UNIT_TYPE" val="i"/>
  <p:tag name="KSO_WM_UNIT_ID" val="custom20182774_22*i*149"/>
  <p:tag name="KSO_WM_TEMPLATE_CATEGORY" val="custom"/>
  <p:tag name="KSO_WM_TEMPLATE_INDEX" val="20182774"/>
  <p:tag name="KSO_WM_UNIT_INDEX" val="149"/>
</p:tagLst>
</file>

<file path=ppt/tags/tag17.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2*a*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70.xml><?xml version="1.0" encoding="utf-8"?>
<p:tagLst xmlns:p="http://schemas.openxmlformats.org/presentationml/2006/main">
  <p:tag name="KSO_WM_TAG_VERSION" val="1.0"/>
  <p:tag name="KSO_WM_BEAUTIFY_FLAG" val="#wm#"/>
  <p:tag name="KSO_WM_UNIT_TYPE" val="i"/>
  <p:tag name="KSO_WM_UNIT_ID" val="custom20182774_22*i*150"/>
  <p:tag name="KSO_WM_TEMPLATE_CATEGORY" val="custom"/>
  <p:tag name="KSO_WM_TEMPLATE_INDEX" val="20182774"/>
  <p:tag name="KSO_WM_UNIT_INDEX" val="150"/>
</p:tagLst>
</file>

<file path=ppt/tags/tag171.xml><?xml version="1.0" encoding="utf-8"?>
<p:tagLst xmlns:p="http://schemas.openxmlformats.org/presentationml/2006/main">
  <p:tag name="KSO_WM_TAG_VERSION" val="1.0"/>
  <p:tag name="KSO_WM_BEAUTIFY_FLAG" val="#wm#"/>
  <p:tag name="KSO_WM_UNIT_TYPE" val="i"/>
  <p:tag name="KSO_WM_UNIT_ID" val="custom20182774_22*i*151"/>
  <p:tag name="KSO_WM_TEMPLATE_CATEGORY" val="custom"/>
  <p:tag name="KSO_WM_TEMPLATE_INDEX" val="20182774"/>
  <p:tag name="KSO_WM_UNIT_INDEX" val="151"/>
</p:tagLst>
</file>

<file path=ppt/tags/tag172.xml><?xml version="1.0" encoding="utf-8"?>
<p:tagLst xmlns:p="http://schemas.openxmlformats.org/presentationml/2006/main">
  <p:tag name="KSO_WM_TAG_VERSION" val="1.0"/>
  <p:tag name="KSO_WM_BEAUTIFY_FLAG" val="#wm#"/>
  <p:tag name="KSO_WM_UNIT_TYPE" val="i"/>
  <p:tag name="KSO_WM_UNIT_ID" val="custom20182774_22*i*152"/>
  <p:tag name="KSO_WM_TEMPLATE_CATEGORY" val="custom"/>
  <p:tag name="KSO_WM_TEMPLATE_INDEX" val="20182774"/>
  <p:tag name="KSO_WM_UNIT_INDEX" val="152"/>
</p:tagLst>
</file>

<file path=ppt/tags/tag173.xml><?xml version="1.0" encoding="utf-8"?>
<p:tagLst xmlns:p="http://schemas.openxmlformats.org/presentationml/2006/main">
  <p:tag name="KSO_WM_TAG_VERSION" val="1.0"/>
  <p:tag name="KSO_WM_BEAUTIFY_FLAG" val="#wm#"/>
  <p:tag name="KSO_WM_UNIT_TYPE" val="i"/>
  <p:tag name="KSO_WM_UNIT_ID" val="custom20182774_22*i*153"/>
  <p:tag name="KSO_WM_TEMPLATE_CATEGORY" val="custom"/>
  <p:tag name="KSO_WM_TEMPLATE_INDEX" val="20182774"/>
  <p:tag name="KSO_WM_UNIT_INDEX" val="153"/>
</p:tagLst>
</file>

<file path=ppt/tags/tag174.xml><?xml version="1.0" encoding="utf-8"?>
<p:tagLst xmlns:p="http://schemas.openxmlformats.org/presentationml/2006/main">
  <p:tag name="KSO_WM_TAG_VERSION" val="1.0"/>
  <p:tag name="KSO_WM_BEAUTIFY_FLAG" val="#wm#"/>
  <p:tag name="KSO_WM_UNIT_TYPE" val="i"/>
  <p:tag name="KSO_WM_UNIT_ID" val="custom20182774_22*i*154"/>
  <p:tag name="KSO_WM_TEMPLATE_CATEGORY" val="custom"/>
  <p:tag name="KSO_WM_TEMPLATE_INDEX" val="20182774"/>
  <p:tag name="KSO_WM_UNIT_INDEX" val="154"/>
</p:tagLst>
</file>

<file path=ppt/tags/tag175.xml><?xml version="1.0" encoding="utf-8"?>
<p:tagLst xmlns:p="http://schemas.openxmlformats.org/presentationml/2006/main">
  <p:tag name="KSO_WM_TAG_VERSION" val="1.0"/>
  <p:tag name="KSO_WM_BEAUTIFY_FLAG" val="#wm#"/>
  <p:tag name="KSO_WM_UNIT_TYPE" val="i"/>
  <p:tag name="KSO_WM_UNIT_ID" val="custom20182774_22*i*155"/>
  <p:tag name="KSO_WM_TEMPLATE_CATEGORY" val="custom"/>
  <p:tag name="KSO_WM_TEMPLATE_INDEX" val="20182774"/>
  <p:tag name="KSO_WM_UNIT_INDEX" val="155"/>
</p:tagLst>
</file>

<file path=ppt/tags/tag176.xml><?xml version="1.0" encoding="utf-8"?>
<p:tagLst xmlns:p="http://schemas.openxmlformats.org/presentationml/2006/main">
  <p:tag name="KSO_WM_TAG_VERSION" val="1.0"/>
  <p:tag name="KSO_WM_BEAUTIFY_FLAG" val="#wm#"/>
  <p:tag name="KSO_WM_UNIT_TYPE" val="i"/>
  <p:tag name="KSO_WM_UNIT_ID" val="custom20182774_22*i*156"/>
  <p:tag name="KSO_WM_TEMPLATE_CATEGORY" val="custom"/>
  <p:tag name="KSO_WM_TEMPLATE_INDEX" val="20182774"/>
  <p:tag name="KSO_WM_UNIT_INDEX" val="156"/>
</p:tagLst>
</file>

<file path=ppt/tags/tag177.xml><?xml version="1.0" encoding="utf-8"?>
<p:tagLst xmlns:p="http://schemas.openxmlformats.org/presentationml/2006/main">
  <p:tag name="KSO_WM_TAG_VERSION" val="1.0"/>
  <p:tag name="KSO_WM_BEAUTIFY_FLAG" val="#wm#"/>
  <p:tag name="KSO_WM_UNIT_TYPE" val="i"/>
  <p:tag name="KSO_WM_UNIT_ID" val="custom20182774_22*i*157"/>
  <p:tag name="KSO_WM_TEMPLATE_CATEGORY" val="custom"/>
  <p:tag name="KSO_WM_TEMPLATE_INDEX" val="20182774"/>
  <p:tag name="KSO_WM_UNIT_INDEX" val="157"/>
</p:tagLst>
</file>

<file path=ppt/tags/tag178.xml><?xml version="1.0" encoding="utf-8"?>
<p:tagLst xmlns:p="http://schemas.openxmlformats.org/presentationml/2006/main">
  <p:tag name="KSO_WM_TAG_VERSION" val="1.0"/>
  <p:tag name="KSO_WM_BEAUTIFY_FLAG" val="#wm#"/>
  <p:tag name="KSO_WM_UNIT_TYPE" val="i"/>
  <p:tag name="KSO_WM_UNIT_ID" val="custom20182774_22*i*158"/>
  <p:tag name="KSO_WM_TEMPLATE_CATEGORY" val="custom"/>
  <p:tag name="KSO_WM_TEMPLATE_INDEX" val="20182774"/>
  <p:tag name="KSO_WM_UNIT_INDEX" val="158"/>
</p:tagLst>
</file>

<file path=ppt/tags/tag179.xml><?xml version="1.0" encoding="utf-8"?>
<p:tagLst xmlns:p="http://schemas.openxmlformats.org/presentationml/2006/main">
  <p:tag name="KSO_WM_TAG_VERSION" val="1.0"/>
  <p:tag name="KSO_WM_BEAUTIFY_FLAG" val="#wm#"/>
  <p:tag name="KSO_WM_UNIT_TYPE" val="i"/>
  <p:tag name="KSO_WM_UNIT_ID" val="custom20182774_22*i*159"/>
  <p:tag name="KSO_WM_TEMPLATE_CATEGORY" val="custom"/>
  <p:tag name="KSO_WM_TEMPLATE_INDEX" val="20182774"/>
  <p:tag name="KSO_WM_UNIT_INDEX" val="159"/>
</p:tagLst>
</file>

<file path=ppt/tags/tag18.xml><?xml version="1.0" encoding="utf-8"?>
<p:tagLst xmlns:p="http://schemas.openxmlformats.org/presentationml/2006/main">
  <p:tag name="KSO_WM_TEMPLATE_CATEGORY" val="custom"/>
  <p:tag name="KSO_WM_TEMPLATE_INDEX" val="20182774"/>
  <p:tag name="KSO_WM_UNIT_TYPE" val="e"/>
  <p:tag name="KSO_WM_UNIT_INDEX" val="1"/>
  <p:tag name="KSO_WM_UNIT_ID" val="custom20182774_12*e*1"/>
  <p:tag name="KSO_WM_UNIT_LAYERLEVEL" val="1"/>
  <p:tag name="KSO_WM_UNIT_VALUE" val="1"/>
  <p:tag name="KSO_WM_UNIT_HIGHLIGHT" val="0"/>
  <p:tag name="KSO_WM_UNIT_COMPATIBLE" val="1"/>
  <p:tag name="KSO_WM_UNIT_CLEAR" val="0"/>
  <p:tag name="KSO_WM_BEAUTIFY_FLAG" val="#wm#"/>
  <p:tag name="KSO_WM_TAG_VERSION" val="1.0"/>
  <p:tag name="KSO_WM_UNIT_PRESET_TEXT" val="01"/>
</p:tagLst>
</file>

<file path=ppt/tags/tag180.xml><?xml version="1.0" encoding="utf-8"?>
<p:tagLst xmlns:p="http://schemas.openxmlformats.org/presentationml/2006/main">
  <p:tag name="KSO_WM_TAG_VERSION" val="1.0"/>
  <p:tag name="KSO_WM_BEAUTIFY_FLAG" val="#wm#"/>
  <p:tag name="KSO_WM_UNIT_TYPE" val="i"/>
  <p:tag name="KSO_WM_UNIT_ID" val="custom20182774_22*i*160"/>
  <p:tag name="KSO_WM_TEMPLATE_CATEGORY" val="custom"/>
  <p:tag name="KSO_WM_TEMPLATE_INDEX" val="20182774"/>
  <p:tag name="KSO_WM_UNIT_INDEX" val="160"/>
</p:tagLst>
</file>

<file path=ppt/tags/tag181.xml><?xml version="1.0" encoding="utf-8"?>
<p:tagLst xmlns:p="http://schemas.openxmlformats.org/presentationml/2006/main">
  <p:tag name="KSO_WM_TAG_VERSION" val="1.0"/>
  <p:tag name="KSO_WM_BEAUTIFY_FLAG" val="#wm#"/>
  <p:tag name="KSO_WM_UNIT_TYPE" val="i"/>
  <p:tag name="KSO_WM_UNIT_ID" val="custom20182774_22*i*161"/>
  <p:tag name="KSO_WM_TEMPLATE_CATEGORY" val="custom"/>
  <p:tag name="KSO_WM_TEMPLATE_INDEX" val="20182774"/>
  <p:tag name="KSO_WM_UNIT_INDEX" val="161"/>
</p:tagLst>
</file>

<file path=ppt/tags/tag182.xml><?xml version="1.0" encoding="utf-8"?>
<p:tagLst xmlns:p="http://schemas.openxmlformats.org/presentationml/2006/main">
  <p:tag name="KSO_WM_TAG_VERSION" val="1.0"/>
  <p:tag name="KSO_WM_BEAUTIFY_FLAG" val="#wm#"/>
  <p:tag name="KSO_WM_UNIT_TYPE" val="i"/>
  <p:tag name="KSO_WM_UNIT_ID" val="custom20182774_22*i*162"/>
  <p:tag name="KSO_WM_TEMPLATE_CATEGORY" val="custom"/>
  <p:tag name="KSO_WM_TEMPLATE_INDEX" val="20182774"/>
  <p:tag name="KSO_WM_UNIT_INDEX" val="162"/>
</p:tagLst>
</file>

<file path=ppt/tags/tag183.xml><?xml version="1.0" encoding="utf-8"?>
<p:tagLst xmlns:p="http://schemas.openxmlformats.org/presentationml/2006/main">
  <p:tag name="KSO_WM_TAG_VERSION" val="1.0"/>
  <p:tag name="KSO_WM_BEAUTIFY_FLAG" val="#wm#"/>
  <p:tag name="KSO_WM_UNIT_TYPE" val="i"/>
  <p:tag name="KSO_WM_UNIT_ID" val="custom20182774_22*i*163"/>
  <p:tag name="KSO_WM_TEMPLATE_CATEGORY" val="custom"/>
  <p:tag name="KSO_WM_TEMPLATE_INDEX" val="20182774"/>
  <p:tag name="KSO_WM_UNIT_INDEX" val="163"/>
</p:tagLst>
</file>

<file path=ppt/tags/tag184.xml><?xml version="1.0" encoding="utf-8"?>
<p:tagLst xmlns:p="http://schemas.openxmlformats.org/presentationml/2006/main">
  <p:tag name="KSO_WM_TAG_VERSION" val="1.0"/>
  <p:tag name="KSO_WM_BEAUTIFY_FLAG" val="#wm#"/>
  <p:tag name="KSO_WM_UNIT_TYPE" val="i"/>
  <p:tag name="KSO_WM_UNIT_ID" val="custom20182774_22*i*164"/>
  <p:tag name="KSO_WM_TEMPLATE_CATEGORY" val="custom"/>
  <p:tag name="KSO_WM_TEMPLATE_INDEX" val="20182774"/>
  <p:tag name="KSO_WM_UNIT_INDEX" val="164"/>
</p:tagLst>
</file>

<file path=ppt/tags/tag185.xml><?xml version="1.0" encoding="utf-8"?>
<p:tagLst xmlns:p="http://schemas.openxmlformats.org/presentationml/2006/main">
  <p:tag name="KSO_WM_TAG_VERSION" val="1.0"/>
  <p:tag name="KSO_WM_BEAUTIFY_FLAG" val="#wm#"/>
  <p:tag name="KSO_WM_UNIT_TYPE" val="i"/>
  <p:tag name="KSO_WM_UNIT_ID" val="custom20182774_22*i*165"/>
  <p:tag name="KSO_WM_TEMPLATE_CATEGORY" val="custom"/>
  <p:tag name="KSO_WM_TEMPLATE_INDEX" val="20182774"/>
  <p:tag name="KSO_WM_UNIT_INDEX" val="165"/>
</p:tagLst>
</file>

<file path=ppt/tags/tag186.xml><?xml version="1.0" encoding="utf-8"?>
<p:tagLst xmlns:p="http://schemas.openxmlformats.org/presentationml/2006/main">
  <p:tag name="KSO_WM_TAG_VERSION" val="1.0"/>
  <p:tag name="KSO_WM_BEAUTIFY_FLAG" val="#wm#"/>
  <p:tag name="KSO_WM_UNIT_TYPE" val="i"/>
  <p:tag name="KSO_WM_UNIT_ID" val="custom20182774_22*i*166"/>
  <p:tag name="KSO_WM_TEMPLATE_CATEGORY" val="custom"/>
  <p:tag name="KSO_WM_TEMPLATE_INDEX" val="20182774"/>
  <p:tag name="KSO_WM_UNIT_INDEX" val="166"/>
</p:tagLst>
</file>

<file path=ppt/tags/tag187.xml><?xml version="1.0" encoding="utf-8"?>
<p:tagLst xmlns:p="http://schemas.openxmlformats.org/presentationml/2006/main">
  <p:tag name="KSO_WM_TAG_VERSION" val="1.0"/>
  <p:tag name="KSO_WM_BEAUTIFY_FLAG" val="#wm#"/>
  <p:tag name="KSO_WM_UNIT_TYPE" val="i"/>
  <p:tag name="KSO_WM_UNIT_ID" val="custom20182774_22*i*167"/>
  <p:tag name="KSO_WM_TEMPLATE_CATEGORY" val="custom"/>
  <p:tag name="KSO_WM_TEMPLATE_INDEX" val="20182774"/>
  <p:tag name="KSO_WM_UNIT_INDEX" val="167"/>
</p:tagLst>
</file>

<file path=ppt/tags/tag188.xml><?xml version="1.0" encoding="utf-8"?>
<p:tagLst xmlns:p="http://schemas.openxmlformats.org/presentationml/2006/main">
  <p:tag name="KSO_WM_TAG_VERSION" val="1.0"/>
  <p:tag name="KSO_WM_BEAUTIFY_FLAG" val="#wm#"/>
  <p:tag name="KSO_WM_UNIT_TYPE" val="i"/>
  <p:tag name="KSO_WM_UNIT_ID" val="custom20182774_22*i*168"/>
  <p:tag name="KSO_WM_TEMPLATE_CATEGORY" val="custom"/>
  <p:tag name="KSO_WM_TEMPLATE_INDEX" val="20182774"/>
  <p:tag name="KSO_WM_UNIT_INDEX" val="168"/>
</p:tagLst>
</file>

<file path=ppt/tags/tag189.xml><?xml version="1.0" encoding="utf-8"?>
<p:tagLst xmlns:p="http://schemas.openxmlformats.org/presentationml/2006/main">
  <p:tag name="KSO_WM_TAG_VERSION" val="1.0"/>
  <p:tag name="KSO_WM_BEAUTIFY_FLAG" val="#wm#"/>
  <p:tag name="KSO_WM_UNIT_TYPE" val="i"/>
  <p:tag name="KSO_WM_UNIT_ID" val="custom20182774_22*i*169"/>
  <p:tag name="KSO_WM_TEMPLATE_CATEGORY" val="custom"/>
  <p:tag name="KSO_WM_TEMPLATE_INDEX" val="20182774"/>
  <p:tag name="KSO_WM_UNIT_INDEX" val="169"/>
</p:tagLst>
</file>

<file path=ppt/tags/tag19.xml><?xml version="1.0" encoding="utf-8"?>
<p:tagLst xmlns:p="http://schemas.openxmlformats.org/presentationml/2006/main">
  <p:tag name="KSO_WM_TEMPLATE_CATEGORY" val="custom"/>
  <p:tag name="KSO_WM_TEMPLATE_INDEX" val="20182774"/>
  <p:tag name="KSO_WM_TAG_VERSION" val="1.0"/>
  <p:tag name="KSO_WM_SLIDE_ID" val="custom20182774_12"/>
  <p:tag name="KSO_WM_SLIDE_INDEX" val="12"/>
  <p:tag name="KSO_WM_SLIDE_ITEM_CNT" val="2"/>
  <p:tag name="KSO_WM_SLIDE_LAYOUT" val="a_b_e"/>
  <p:tag name="KSO_WM_SLIDE_LAYOUT_CNT" val="1_1_1"/>
  <p:tag name="KSO_WM_SLIDE_TYPE" val="sectionTitle"/>
  <p:tag name="KSO_WM_BEAUTIFY_FLAG" val="#wm#"/>
</p:tagLst>
</file>

<file path=ppt/tags/tag190.xml><?xml version="1.0" encoding="utf-8"?>
<p:tagLst xmlns:p="http://schemas.openxmlformats.org/presentationml/2006/main">
  <p:tag name="KSO_WM_TAG_VERSION" val="1.0"/>
  <p:tag name="KSO_WM_BEAUTIFY_FLAG" val="#wm#"/>
  <p:tag name="KSO_WM_UNIT_TYPE" val="i"/>
  <p:tag name="KSO_WM_UNIT_ID" val="custom20182774_22*i*170"/>
  <p:tag name="KSO_WM_TEMPLATE_CATEGORY" val="custom"/>
  <p:tag name="KSO_WM_TEMPLATE_INDEX" val="20182774"/>
  <p:tag name="KSO_WM_UNIT_INDEX" val="170"/>
</p:tagLst>
</file>

<file path=ppt/tags/tag191.xml><?xml version="1.0" encoding="utf-8"?>
<p:tagLst xmlns:p="http://schemas.openxmlformats.org/presentationml/2006/main">
  <p:tag name="KSO_WM_TAG_VERSION" val="1.0"/>
  <p:tag name="KSO_WM_BEAUTIFY_FLAG" val="#wm#"/>
  <p:tag name="KSO_WM_UNIT_TYPE" val="i"/>
  <p:tag name="KSO_WM_UNIT_ID" val="custom20182774_22*i*171"/>
  <p:tag name="KSO_WM_TEMPLATE_CATEGORY" val="custom"/>
  <p:tag name="KSO_WM_TEMPLATE_INDEX" val="20182774"/>
  <p:tag name="KSO_WM_UNIT_INDEX" val="171"/>
</p:tagLst>
</file>

<file path=ppt/tags/tag192.xml><?xml version="1.0" encoding="utf-8"?>
<p:tagLst xmlns:p="http://schemas.openxmlformats.org/presentationml/2006/main">
  <p:tag name="KSO_WM_TAG_VERSION" val="1.0"/>
  <p:tag name="KSO_WM_BEAUTIFY_FLAG" val="#wm#"/>
  <p:tag name="KSO_WM_UNIT_TYPE" val="i"/>
  <p:tag name="KSO_WM_UNIT_ID" val="custom20182774_22*i*172"/>
  <p:tag name="KSO_WM_TEMPLATE_CATEGORY" val="custom"/>
  <p:tag name="KSO_WM_TEMPLATE_INDEX" val="20182774"/>
  <p:tag name="KSO_WM_UNIT_INDEX" val="172"/>
</p:tagLst>
</file>

<file path=ppt/tags/tag193.xml><?xml version="1.0" encoding="utf-8"?>
<p:tagLst xmlns:p="http://schemas.openxmlformats.org/presentationml/2006/main">
  <p:tag name="KSO_WM_TAG_VERSION" val="1.0"/>
  <p:tag name="KSO_WM_BEAUTIFY_FLAG" val="#wm#"/>
  <p:tag name="KSO_WM_UNIT_TYPE" val="i"/>
  <p:tag name="KSO_WM_UNIT_ID" val="custom20182774_22*i*173"/>
  <p:tag name="KSO_WM_TEMPLATE_CATEGORY" val="custom"/>
  <p:tag name="KSO_WM_TEMPLATE_INDEX" val="20182774"/>
  <p:tag name="KSO_WM_UNIT_INDEX" val="173"/>
</p:tagLst>
</file>

<file path=ppt/tags/tag194.xml><?xml version="1.0" encoding="utf-8"?>
<p:tagLst xmlns:p="http://schemas.openxmlformats.org/presentationml/2006/main">
  <p:tag name="KSO_WM_TAG_VERSION" val="1.0"/>
  <p:tag name="KSO_WM_BEAUTIFY_FLAG" val="#wm#"/>
  <p:tag name="KSO_WM_UNIT_TYPE" val="i"/>
  <p:tag name="KSO_WM_UNIT_ID" val="custom20182774_22*i*174"/>
  <p:tag name="KSO_WM_TEMPLATE_CATEGORY" val="custom"/>
  <p:tag name="KSO_WM_TEMPLATE_INDEX" val="20182774"/>
  <p:tag name="KSO_WM_UNIT_INDEX" val="174"/>
</p:tagLst>
</file>

<file path=ppt/tags/tag195.xml><?xml version="1.0" encoding="utf-8"?>
<p:tagLst xmlns:p="http://schemas.openxmlformats.org/presentationml/2006/main">
  <p:tag name="KSO_WM_TAG_VERSION" val="1.0"/>
  <p:tag name="KSO_WM_BEAUTIFY_FLAG" val="#wm#"/>
  <p:tag name="KSO_WM_UNIT_TYPE" val="i"/>
  <p:tag name="KSO_WM_UNIT_ID" val="custom20182774_22*i*175"/>
  <p:tag name="KSO_WM_TEMPLATE_CATEGORY" val="custom"/>
  <p:tag name="KSO_WM_TEMPLATE_INDEX" val="20182774"/>
  <p:tag name="KSO_WM_UNIT_INDEX" val="175"/>
</p:tagLst>
</file>

<file path=ppt/tags/tag196.xml><?xml version="1.0" encoding="utf-8"?>
<p:tagLst xmlns:p="http://schemas.openxmlformats.org/presentationml/2006/main">
  <p:tag name="KSO_WM_TAG_VERSION" val="1.0"/>
  <p:tag name="KSO_WM_BEAUTIFY_FLAG" val="#wm#"/>
  <p:tag name="KSO_WM_UNIT_TYPE" val="i"/>
  <p:tag name="KSO_WM_UNIT_ID" val="custom20182774_22*i*176"/>
  <p:tag name="KSO_WM_TEMPLATE_CATEGORY" val="custom"/>
  <p:tag name="KSO_WM_TEMPLATE_INDEX" val="20182774"/>
  <p:tag name="KSO_WM_UNIT_INDEX" val="176"/>
</p:tagLst>
</file>

<file path=ppt/tags/tag197.xml><?xml version="1.0" encoding="utf-8"?>
<p:tagLst xmlns:p="http://schemas.openxmlformats.org/presentationml/2006/main">
  <p:tag name="KSO_WM_TAG_VERSION" val="1.0"/>
  <p:tag name="KSO_WM_BEAUTIFY_FLAG" val="#wm#"/>
  <p:tag name="KSO_WM_UNIT_TYPE" val="i"/>
  <p:tag name="KSO_WM_UNIT_ID" val="custom20182774_22*i*177"/>
  <p:tag name="KSO_WM_TEMPLATE_CATEGORY" val="custom"/>
  <p:tag name="KSO_WM_TEMPLATE_INDEX" val="20182774"/>
  <p:tag name="KSO_WM_UNIT_INDEX" val="177"/>
</p:tagLst>
</file>

<file path=ppt/tags/tag198.xml><?xml version="1.0" encoding="utf-8"?>
<p:tagLst xmlns:p="http://schemas.openxmlformats.org/presentationml/2006/main">
  <p:tag name="KSO_WM_TAG_VERSION" val="1.0"/>
  <p:tag name="KSO_WM_BEAUTIFY_FLAG" val="#wm#"/>
  <p:tag name="KSO_WM_UNIT_TYPE" val="i"/>
  <p:tag name="KSO_WM_UNIT_ID" val="custom20182774_22*i*178"/>
  <p:tag name="KSO_WM_TEMPLATE_CATEGORY" val="custom"/>
  <p:tag name="KSO_WM_TEMPLATE_INDEX" val="20182774"/>
  <p:tag name="KSO_WM_UNIT_INDEX" val="178"/>
</p:tagLst>
</file>

<file path=ppt/tags/tag199.xml><?xml version="1.0" encoding="utf-8"?>
<p:tagLst xmlns:p="http://schemas.openxmlformats.org/presentationml/2006/main">
  <p:tag name="KSO_WM_TAG_VERSION" val="1.0"/>
  <p:tag name="KSO_WM_BEAUTIFY_FLAG" val="#wm#"/>
  <p:tag name="KSO_WM_UNIT_TYPE" val="i"/>
  <p:tag name="KSO_WM_UNIT_ID" val="custom20182774_22*i*179"/>
  <p:tag name="KSO_WM_TEMPLATE_CATEGORY" val="custom"/>
  <p:tag name="KSO_WM_TEMPLATE_INDEX" val="20182774"/>
  <p:tag name="KSO_WM_UNIT_INDEX" val="179"/>
</p:tagLst>
</file>

<file path=ppt/tags/tag2.xml><?xml version="1.0" encoding="utf-8"?>
<p:tagLst xmlns:p="http://schemas.openxmlformats.org/presentationml/2006/main">
  <p:tag name="KSO_WM_TAG_VERSION" val="1.0"/>
  <p:tag name="KSO_WM_TEMPLATE_CATEGORY" val="custom"/>
  <p:tag name="KSO_WM_TEMPLATE_INDEX" val="20182774"/>
</p:tagLst>
</file>

<file path=ppt/tags/tag20.xml><?xml version="1.0" encoding="utf-8"?>
<p:tagLst xmlns:p="http://schemas.openxmlformats.org/presentationml/2006/main">
  <p:tag name="KSO_WM_TEMPLATE_CATEGORY" val="custom"/>
  <p:tag name="KSO_WM_TEMPLATE_INDEX" val="20182774"/>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ID" val="custom20182774_5*a*1"/>
  <p:tag name="KSO_WM_UNIT_TYPE" val="a"/>
</p:tagLst>
</file>

<file path=ppt/tags/tag200.xml><?xml version="1.0" encoding="utf-8"?>
<p:tagLst xmlns:p="http://schemas.openxmlformats.org/presentationml/2006/main">
  <p:tag name="KSO_WM_TAG_VERSION" val="1.0"/>
  <p:tag name="KSO_WM_BEAUTIFY_FLAG" val="#wm#"/>
  <p:tag name="KSO_WM_UNIT_TYPE" val="i"/>
  <p:tag name="KSO_WM_UNIT_ID" val="custom20182774_22*i*180"/>
  <p:tag name="KSO_WM_TEMPLATE_CATEGORY" val="custom"/>
  <p:tag name="KSO_WM_TEMPLATE_INDEX" val="20182774"/>
  <p:tag name="KSO_WM_UNIT_INDEX" val="180"/>
</p:tagLst>
</file>

<file path=ppt/tags/tag201.xml><?xml version="1.0" encoding="utf-8"?>
<p:tagLst xmlns:p="http://schemas.openxmlformats.org/presentationml/2006/main">
  <p:tag name="KSO_WM_TAG_VERSION" val="1.0"/>
  <p:tag name="KSO_WM_BEAUTIFY_FLAG" val="#wm#"/>
  <p:tag name="KSO_WM_UNIT_TYPE" val="i"/>
  <p:tag name="KSO_WM_UNIT_ID" val="custom20182774_22*i*181"/>
  <p:tag name="KSO_WM_TEMPLATE_CATEGORY" val="custom"/>
  <p:tag name="KSO_WM_TEMPLATE_INDEX" val="20182774"/>
  <p:tag name="KSO_WM_UNIT_INDEX" val="181"/>
</p:tagLst>
</file>

<file path=ppt/tags/tag202.xml><?xml version="1.0" encoding="utf-8"?>
<p:tagLst xmlns:p="http://schemas.openxmlformats.org/presentationml/2006/main">
  <p:tag name="KSO_WM_TAG_VERSION" val="1.0"/>
  <p:tag name="KSO_WM_BEAUTIFY_FLAG" val="#wm#"/>
  <p:tag name="KSO_WM_UNIT_TYPE" val="i"/>
  <p:tag name="KSO_WM_UNIT_ID" val="custom20182774_22*i*182"/>
  <p:tag name="KSO_WM_TEMPLATE_CATEGORY" val="custom"/>
  <p:tag name="KSO_WM_TEMPLATE_INDEX" val="20182774"/>
  <p:tag name="KSO_WM_UNIT_INDEX" val="182"/>
</p:tagLst>
</file>

<file path=ppt/tags/tag203.xml><?xml version="1.0" encoding="utf-8"?>
<p:tagLst xmlns:p="http://schemas.openxmlformats.org/presentationml/2006/main">
  <p:tag name="KSO_WM_TAG_VERSION" val="1.0"/>
  <p:tag name="KSO_WM_BEAUTIFY_FLAG" val="#wm#"/>
  <p:tag name="KSO_WM_UNIT_TYPE" val="i"/>
  <p:tag name="KSO_WM_UNIT_ID" val="custom20182774_22*i*183"/>
  <p:tag name="KSO_WM_TEMPLATE_CATEGORY" val="custom"/>
  <p:tag name="KSO_WM_TEMPLATE_INDEX" val="20182774"/>
  <p:tag name="KSO_WM_UNIT_INDEX" val="183"/>
</p:tagLst>
</file>

<file path=ppt/tags/tag204.xml><?xml version="1.0" encoding="utf-8"?>
<p:tagLst xmlns:p="http://schemas.openxmlformats.org/presentationml/2006/main">
  <p:tag name="KSO_WM_TAG_VERSION" val="1.0"/>
  <p:tag name="KSO_WM_BEAUTIFY_FLAG" val="#wm#"/>
  <p:tag name="KSO_WM_UNIT_TYPE" val="i"/>
  <p:tag name="KSO_WM_UNIT_ID" val="custom20182774_22*i*184"/>
  <p:tag name="KSO_WM_TEMPLATE_CATEGORY" val="custom"/>
  <p:tag name="KSO_WM_TEMPLATE_INDEX" val="20182774"/>
  <p:tag name="KSO_WM_UNIT_INDEX" val="184"/>
</p:tagLst>
</file>

<file path=ppt/tags/tag205.xml><?xml version="1.0" encoding="utf-8"?>
<p:tagLst xmlns:p="http://schemas.openxmlformats.org/presentationml/2006/main">
  <p:tag name="KSO_WM_TAG_VERSION" val="1.0"/>
  <p:tag name="KSO_WM_BEAUTIFY_FLAG" val="#wm#"/>
  <p:tag name="KSO_WM_UNIT_TYPE" val="i"/>
  <p:tag name="KSO_WM_UNIT_ID" val="custom20182774_22*i*185"/>
  <p:tag name="KSO_WM_TEMPLATE_CATEGORY" val="custom"/>
  <p:tag name="KSO_WM_TEMPLATE_INDEX" val="20182774"/>
  <p:tag name="KSO_WM_UNIT_INDEX" val="185"/>
</p:tagLst>
</file>

<file path=ppt/tags/tag206.xml><?xml version="1.0" encoding="utf-8"?>
<p:tagLst xmlns:p="http://schemas.openxmlformats.org/presentationml/2006/main">
  <p:tag name="KSO_WM_TAG_VERSION" val="1.0"/>
  <p:tag name="KSO_WM_BEAUTIFY_FLAG" val="#wm#"/>
  <p:tag name="KSO_WM_UNIT_TYPE" val="i"/>
  <p:tag name="KSO_WM_UNIT_ID" val="custom20182774_22*i*186"/>
  <p:tag name="KSO_WM_TEMPLATE_CATEGORY" val="custom"/>
  <p:tag name="KSO_WM_TEMPLATE_INDEX" val="20182774"/>
  <p:tag name="KSO_WM_UNIT_INDEX" val="186"/>
</p:tagLst>
</file>

<file path=ppt/tags/tag207.xml><?xml version="1.0" encoding="utf-8"?>
<p:tagLst xmlns:p="http://schemas.openxmlformats.org/presentationml/2006/main">
  <p:tag name="KSO_WM_TAG_VERSION" val="1.0"/>
  <p:tag name="KSO_WM_BEAUTIFY_FLAG" val="#wm#"/>
  <p:tag name="KSO_WM_UNIT_TYPE" val="i"/>
  <p:tag name="KSO_WM_UNIT_ID" val="custom20182774_22*i*187"/>
  <p:tag name="KSO_WM_TEMPLATE_CATEGORY" val="custom"/>
  <p:tag name="KSO_WM_TEMPLATE_INDEX" val="20182774"/>
  <p:tag name="KSO_WM_UNIT_INDEX" val="187"/>
</p:tagLst>
</file>

<file path=ppt/tags/tag208.xml><?xml version="1.0" encoding="utf-8"?>
<p:tagLst xmlns:p="http://schemas.openxmlformats.org/presentationml/2006/main">
  <p:tag name="KSO_WM_TAG_VERSION" val="1.0"/>
  <p:tag name="KSO_WM_BEAUTIFY_FLAG" val="#wm#"/>
  <p:tag name="KSO_WM_UNIT_TYPE" val="i"/>
  <p:tag name="KSO_WM_UNIT_ID" val="custom20182774_22*i*188"/>
  <p:tag name="KSO_WM_TEMPLATE_CATEGORY" val="custom"/>
  <p:tag name="KSO_WM_TEMPLATE_INDEX" val="20182774"/>
  <p:tag name="KSO_WM_UNIT_INDEX" val="188"/>
</p:tagLst>
</file>

<file path=ppt/tags/tag209.xml><?xml version="1.0" encoding="utf-8"?>
<p:tagLst xmlns:p="http://schemas.openxmlformats.org/presentationml/2006/main">
  <p:tag name="KSO_WM_TAG_VERSION" val="1.0"/>
  <p:tag name="KSO_WM_BEAUTIFY_FLAG" val="#wm#"/>
  <p:tag name="KSO_WM_UNIT_TYPE" val="i"/>
  <p:tag name="KSO_WM_UNIT_ID" val="custom20182774_22*i*189"/>
  <p:tag name="KSO_WM_TEMPLATE_CATEGORY" val="custom"/>
  <p:tag name="KSO_WM_TEMPLATE_INDEX" val="20182774"/>
  <p:tag name="KSO_WM_UNIT_INDEX" val="189"/>
</p:tagLst>
</file>

<file path=ppt/tags/tag21.xml><?xml version="1.0" encoding="utf-8"?>
<p:tagLst xmlns:p="http://schemas.openxmlformats.org/presentationml/2006/main">
  <p:tag name="KSO_WM_TEMPLATE_CATEGORY" val="custom"/>
  <p:tag name="KSO_WM_TEMPLATE_INDEX" val="20182774"/>
  <p:tag name="KSO_WM_UNIT_TYPE" val="d"/>
  <p:tag name="KSO_WM_UNIT_INDEX" val="1"/>
  <p:tag name="KSO_WM_UNIT_ID" val="custom20182774_5*d*1"/>
  <p:tag name="KSO_WM_UNIT_LAYERLEVEL" val="1"/>
  <p:tag name="KSO_WM_UNIT_VALUE" val="1003*2787"/>
  <p:tag name="KSO_WM_UNIT_HIGHLIGHT" val="0"/>
  <p:tag name="KSO_WM_UNIT_COMPATIBLE" val="0"/>
  <p:tag name="KSO_WM_UNIT_CLEAR" val="0"/>
  <p:tag name="KSO_WM_BEAUTIFY_FLAG" val="#wm#"/>
  <p:tag name="KSO_WM_TAG_VERSION" val="1.0"/>
</p:tagLst>
</file>

<file path=ppt/tags/tag210.xml><?xml version="1.0" encoding="utf-8"?>
<p:tagLst xmlns:p="http://schemas.openxmlformats.org/presentationml/2006/main">
  <p:tag name="KSO_WM_TAG_VERSION" val="1.0"/>
  <p:tag name="KSO_WM_BEAUTIFY_FLAG" val="#wm#"/>
  <p:tag name="KSO_WM_UNIT_TYPE" val="i"/>
  <p:tag name="KSO_WM_UNIT_ID" val="custom20182774_22*i*190"/>
  <p:tag name="KSO_WM_TEMPLATE_CATEGORY" val="custom"/>
  <p:tag name="KSO_WM_TEMPLATE_INDEX" val="20182774"/>
  <p:tag name="KSO_WM_UNIT_INDEX" val="190"/>
</p:tagLst>
</file>

<file path=ppt/tags/tag211.xml><?xml version="1.0" encoding="utf-8"?>
<p:tagLst xmlns:p="http://schemas.openxmlformats.org/presentationml/2006/main">
  <p:tag name="KSO_WM_TAG_VERSION" val="1.0"/>
  <p:tag name="KSO_WM_BEAUTIFY_FLAG" val="#wm#"/>
  <p:tag name="KSO_WM_UNIT_TYPE" val="i"/>
  <p:tag name="KSO_WM_UNIT_ID" val="custom20182774_22*i*191"/>
  <p:tag name="KSO_WM_TEMPLATE_CATEGORY" val="custom"/>
  <p:tag name="KSO_WM_TEMPLATE_INDEX" val="20182774"/>
  <p:tag name="KSO_WM_UNIT_INDEX" val="191"/>
</p:tagLst>
</file>

<file path=ppt/tags/tag212.xml><?xml version="1.0" encoding="utf-8"?>
<p:tagLst xmlns:p="http://schemas.openxmlformats.org/presentationml/2006/main">
  <p:tag name="KSO_WM_TAG_VERSION" val="1.0"/>
  <p:tag name="KSO_WM_BEAUTIFY_FLAG" val="#wm#"/>
  <p:tag name="KSO_WM_UNIT_TYPE" val="i"/>
  <p:tag name="KSO_WM_UNIT_ID" val="custom20182774_22*i*192"/>
  <p:tag name="KSO_WM_TEMPLATE_CATEGORY" val="custom"/>
  <p:tag name="KSO_WM_TEMPLATE_INDEX" val="20182774"/>
  <p:tag name="KSO_WM_UNIT_INDEX" val="192"/>
</p:tagLst>
</file>

<file path=ppt/tags/tag213.xml><?xml version="1.0" encoding="utf-8"?>
<p:tagLst xmlns:p="http://schemas.openxmlformats.org/presentationml/2006/main">
  <p:tag name="KSO_WM_TAG_VERSION" val="1.0"/>
  <p:tag name="KSO_WM_BEAUTIFY_FLAG" val="#wm#"/>
  <p:tag name="KSO_WM_UNIT_TYPE" val="i"/>
  <p:tag name="KSO_WM_UNIT_ID" val="custom20182774_22*i*193"/>
  <p:tag name="KSO_WM_TEMPLATE_CATEGORY" val="custom"/>
  <p:tag name="KSO_WM_TEMPLATE_INDEX" val="20182774"/>
  <p:tag name="KSO_WM_UNIT_INDEX" val="193"/>
</p:tagLst>
</file>

<file path=ppt/tags/tag214.xml><?xml version="1.0" encoding="utf-8"?>
<p:tagLst xmlns:p="http://schemas.openxmlformats.org/presentationml/2006/main">
  <p:tag name="KSO_WM_TAG_VERSION" val="1.0"/>
  <p:tag name="KSO_WM_BEAUTIFY_FLAG" val="#wm#"/>
  <p:tag name="KSO_WM_UNIT_TYPE" val="i"/>
  <p:tag name="KSO_WM_UNIT_ID" val="custom20182774_22*i*194"/>
  <p:tag name="KSO_WM_TEMPLATE_CATEGORY" val="custom"/>
  <p:tag name="KSO_WM_TEMPLATE_INDEX" val="20182774"/>
  <p:tag name="KSO_WM_UNIT_INDEX" val="194"/>
</p:tagLst>
</file>

<file path=ppt/tags/tag215.xml><?xml version="1.0" encoding="utf-8"?>
<p:tagLst xmlns:p="http://schemas.openxmlformats.org/presentationml/2006/main">
  <p:tag name="KSO_WM_TAG_VERSION" val="1.0"/>
  <p:tag name="KSO_WM_BEAUTIFY_FLAG" val="#wm#"/>
  <p:tag name="KSO_WM_UNIT_TYPE" val="i"/>
  <p:tag name="KSO_WM_UNIT_ID" val="custom20182774_22*i*195"/>
  <p:tag name="KSO_WM_TEMPLATE_CATEGORY" val="custom"/>
  <p:tag name="KSO_WM_TEMPLATE_INDEX" val="20182774"/>
  <p:tag name="KSO_WM_UNIT_INDEX" val="195"/>
</p:tagLst>
</file>

<file path=ppt/tags/tag216.xml><?xml version="1.0" encoding="utf-8"?>
<p:tagLst xmlns:p="http://schemas.openxmlformats.org/presentationml/2006/main">
  <p:tag name="KSO_WM_TAG_VERSION" val="1.0"/>
  <p:tag name="KSO_WM_BEAUTIFY_FLAG" val="#wm#"/>
  <p:tag name="KSO_WM_UNIT_TYPE" val="i"/>
  <p:tag name="KSO_WM_UNIT_ID" val="custom20182774_22*i*196"/>
  <p:tag name="KSO_WM_TEMPLATE_CATEGORY" val="custom"/>
  <p:tag name="KSO_WM_TEMPLATE_INDEX" val="20182774"/>
  <p:tag name="KSO_WM_UNIT_INDEX" val="196"/>
</p:tagLst>
</file>

<file path=ppt/tags/tag217.xml><?xml version="1.0" encoding="utf-8"?>
<p:tagLst xmlns:p="http://schemas.openxmlformats.org/presentationml/2006/main">
  <p:tag name="KSO_WM_TAG_VERSION" val="1.0"/>
  <p:tag name="KSO_WM_BEAUTIFY_FLAG" val="#wm#"/>
  <p:tag name="KSO_WM_UNIT_TYPE" val="i"/>
  <p:tag name="KSO_WM_UNIT_ID" val="custom20182774_22*i*197"/>
  <p:tag name="KSO_WM_TEMPLATE_CATEGORY" val="custom"/>
  <p:tag name="KSO_WM_TEMPLATE_INDEX" val="20182774"/>
  <p:tag name="KSO_WM_UNIT_INDEX" val="197"/>
</p:tagLst>
</file>

<file path=ppt/tags/tag218.xml><?xml version="1.0" encoding="utf-8"?>
<p:tagLst xmlns:p="http://schemas.openxmlformats.org/presentationml/2006/main">
  <p:tag name="KSO_WM_TAG_VERSION" val="1.0"/>
  <p:tag name="KSO_WM_BEAUTIFY_FLAG" val="#wm#"/>
  <p:tag name="KSO_WM_UNIT_TYPE" val="i"/>
  <p:tag name="KSO_WM_UNIT_ID" val="custom20182774_22*i*198"/>
  <p:tag name="KSO_WM_TEMPLATE_CATEGORY" val="custom"/>
  <p:tag name="KSO_WM_TEMPLATE_INDEX" val="20182774"/>
  <p:tag name="KSO_WM_UNIT_INDEX" val="198"/>
</p:tagLst>
</file>

<file path=ppt/tags/tag219.xml><?xml version="1.0" encoding="utf-8"?>
<p:tagLst xmlns:p="http://schemas.openxmlformats.org/presentationml/2006/main">
  <p:tag name="KSO_WM_TAG_VERSION" val="1.0"/>
  <p:tag name="KSO_WM_BEAUTIFY_FLAG" val="#wm#"/>
  <p:tag name="KSO_WM_UNIT_TYPE" val="i"/>
  <p:tag name="KSO_WM_UNIT_ID" val="custom20182774_22*i*199"/>
  <p:tag name="KSO_WM_TEMPLATE_CATEGORY" val="custom"/>
  <p:tag name="KSO_WM_TEMPLATE_INDEX" val="20182774"/>
  <p:tag name="KSO_WM_UNIT_INDEX" val="199"/>
</p:tagLst>
</file>

<file path=ppt/tags/tag22.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f"/>
  <p:tag name="KSO_WM_UNIT_INDEX" val="1"/>
  <p:tag name="KSO_WM_UNIT_ID" val="custom20182774_4*f*1"/>
  <p:tag name="KSO_WM_UNIT_LAYERLEVEL" val="1"/>
  <p:tag name="KSO_WM_UNIT_VALUE" val="150"/>
  <p:tag name="KSO_WM_UNIT_HIGHLIGHT" val="0"/>
  <p:tag name="KSO_WM_UNIT_COMPATIBLE" val="0"/>
  <p:tag name="KSO_WM_UNIT_CLEAR" val="0"/>
  <p:tag name="KSO_WM_UNIT_PRESET_TEXT_INDEX" val="4"/>
  <p:tag name="KSO_WM_UNIT_PRESET_TEXT_LEN" val="228"/>
</p:tagLst>
</file>

<file path=ppt/tags/tag220.xml><?xml version="1.0" encoding="utf-8"?>
<p:tagLst xmlns:p="http://schemas.openxmlformats.org/presentationml/2006/main">
  <p:tag name="KSO_WM_TAG_VERSION" val="1.0"/>
  <p:tag name="KSO_WM_BEAUTIFY_FLAG" val="#wm#"/>
  <p:tag name="KSO_WM_UNIT_TYPE" val="i"/>
  <p:tag name="KSO_WM_UNIT_ID" val="custom20182774_22*i*200"/>
  <p:tag name="KSO_WM_TEMPLATE_CATEGORY" val="custom"/>
  <p:tag name="KSO_WM_TEMPLATE_INDEX" val="20182774"/>
  <p:tag name="KSO_WM_UNIT_INDEX" val="200"/>
</p:tagLst>
</file>

<file path=ppt/tags/tag221.xml><?xml version="1.0" encoding="utf-8"?>
<p:tagLst xmlns:p="http://schemas.openxmlformats.org/presentationml/2006/main">
  <p:tag name="KSO_WM_TAG_VERSION" val="1.0"/>
  <p:tag name="KSO_WM_BEAUTIFY_FLAG" val="#wm#"/>
  <p:tag name="KSO_WM_UNIT_TYPE" val="i"/>
  <p:tag name="KSO_WM_UNIT_ID" val="custom20182774_22*i*201"/>
  <p:tag name="KSO_WM_TEMPLATE_CATEGORY" val="custom"/>
  <p:tag name="KSO_WM_TEMPLATE_INDEX" val="20182774"/>
  <p:tag name="KSO_WM_UNIT_INDEX" val="201"/>
</p:tagLst>
</file>

<file path=ppt/tags/tag222.xml><?xml version="1.0" encoding="utf-8"?>
<p:tagLst xmlns:p="http://schemas.openxmlformats.org/presentationml/2006/main">
  <p:tag name="KSO_WM_TAG_VERSION" val="1.0"/>
  <p:tag name="KSO_WM_BEAUTIFY_FLAG" val="#wm#"/>
  <p:tag name="KSO_WM_UNIT_TYPE" val="i"/>
  <p:tag name="KSO_WM_UNIT_ID" val="custom20182774_22*i*202"/>
  <p:tag name="KSO_WM_TEMPLATE_CATEGORY" val="custom"/>
  <p:tag name="KSO_WM_TEMPLATE_INDEX" val="20182774"/>
  <p:tag name="KSO_WM_UNIT_INDEX" val="202"/>
</p:tagLst>
</file>

<file path=ppt/tags/tag223.xml><?xml version="1.0" encoding="utf-8"?>
<p:tagLst xmlns:p="http://schemas.openxmlformats.org/presentationml/2006/main">
  <p:tag name="KSO_WM_TAG_VERSION" val="1.0"/>
  <p:tag name="KSO_WM_BEAUTIFY_FLAG" val="#wm#"/>
  <p:tag name="KSO_WM_UNIT_TYPE" val="i"/>
  <p:tag name="KSO_WM_UNIT_ID" val="custom20182774_22*i*203"/>
  <p:tag name="KSO_WM_TEMPLATE_CATEGORY" val="custom"/>
  <p:tag name="KSO_WM_TEMPLATE_INDEX" val="20182774"/>
  <p:tag name="KSO_WM_UNIT_INDEX" val="203"/>
</p:tagLst>
</file>

<file path=ppt/tags/tag224.xml><?xml version="1.0" encoding="utf-8"?>
<p:tagLst xmlns:p="http://schemas.openxmlformats.org/presentationml/2006/main">
  <p:tag name="KSO_WM_TAG_VERSION" val="1.0"/>
  <p:tag name="KSO_WM_BEAUTIFY_FLAG" val="#wm#"/>
  <p:tag name="KSO_WM_UNIT_TYPE" val="i"/>
  <p:tag name="KSO_WM_UNIT_ID" val="custom20182774_22*i*204"/>
  <p:tag name="KSO_WM_TEMPLATE_CATEGORY" val="custom"/>
  <p:tag name="KSO_WM_TEMPLATE_INDEX" val="20182774"/>
  <p:tag name="KSO_WM_UNIT_INDEX" val="204"/>
</p:tagLst>
</file>

<file path=ppt/tags/tag225.xml><?xml version="1.0" encoding="utf-8"?>
<p:tagLst xmlns:p="http://schemas.openxmlformats.org/presentationml/2006/main">
  <p:tag name="KSO_WM_TAG_VERSION" val="1.0"/>
  <p:tag name="KSO_WM_BEAUTIFY_FLAG" val="#wm#"/>
  <p:tag name="KSO_WM_UNIT_TYPE" val="i"/>
  <p:tag name="KSO_WM_UNIT_ID" val="custom20182774_22*i*205"/>
  <p:tag name="KSO_WM_TEMPLATE_CATEGORY" val="custom"/>
  <p:tag name="KSO_WM_TEMPLATE_INDEX" val="20182774"/>
  <p:tag name="KSO_WM_UNIT_INDEX" val="205"/>
</p:tagLst>
</file>

<file path=ppt/tags/tag226.xml><?xml version="1.0" encoding="utf-8"?>
<p:tagLst xmlns:p="http://schemas.openxmlformats.org/presentationml/2006/main">
  <p:tag name="KSO_WM_TAG_VERSION" val="1.0"/>
  <p:tag name="KSO_WM_BEAUTIFY_FLAG" val="#wm#"/>
  <p:tag name="KSO_WM_UNIT_TYPE" val="i"/>
  <p:tag name="KSO_WM_UNIT_ID" val="custom20182774_22*i*206"/>
  <p:tag name="KSO_WM_TEMPLATE_CATEGORY" val="custom"/>
  <p:tag name="KSO_WM_TEMPLATE_INDEX" val="20182774"/>
  <p:tag name="KSO_WM_UNIT_INDEX" val="206"/>
</p:tagLst>
</file>

<file path=ppt/tags/tag227.xml><?xml version="1.0" encoding="utf-8"?>
<p:tagLst xmlns:p="http://schemas.openxmlformats.org/presentationml/2006/main">
  <p:tag name="KSO_WM_TAG_VERSION" val="1.0"/>
  <p:tag name="KSO_WM_BEAUTIFY_FLAG" val="#wm#"/>
  <p:tag name="KSO_WM_UNIT_TYPE" val="i"/>
  <p:tag name="KSO_WM_UNIT_ID" val="custom20182774_22*i*207"/>
  <p:tag name="KSO_WM_TEMPLATE_CATEGORY" val="custom"/>
  <p:tag name="KSO_WM_TEMPLATE_INDEX" val="20182774"/>
  <p:tag name="KSO_WM_UNIT_INDEX" val="207"/>
</p:tagLst>
</file>

<file path=ppt/tags/tag228.xml><?xml version="1.0" encoding="utf-8"?>
<p:tagLst xmlns:p="http://schemas.openxmlformats.org/presentationml/2006/main">
  <p:tag name="KSO_WM_TAG_VERSION" val="1.0"/>
  <p:tag name="KSO_WM_BEAUTIFY_FLAG" val="#wm#"/>
  <p:tag name="KSO_WM_UNIT_TYPE" val="i"/>
  <p:tag name="KSO_WM_UNIT_ID" val="custom20182774_22*i*208"/>
  <p:tag name="KSO_WM_TEMPLATE_CATEGORY" val="custom"/>
  <p:tag name="KSO_WM_TEMPLATE_INDEX" val="20182774"/>
  <p:tag name="KSO_WM_UNIT_INDEX" val="208"/>
</p:tagLst>
</file>

<file path=ppt/tags/tag229.xml><?xml version="1.0" encoding="utf-8"?>
<p:tagLst xmlns:p="http://schemas.openxmlformats.org/presentationml/2006/main">
  <p:tag name="KSO_WM_TAG_VERSION" val="1.0"/>
  <p:tag name="KSO_WM_BEAUTIFY_FLAG" val="#wm#"/>
  <p:tag name="KSO_WM_UNIT_TYPE" val="i"/>
  <p:tag name="KSO_WM_UNIT_ID" val="custom20182774_22*i*209"/>
  <p:tag name="KSO_WM_TEMPLATE_CATEGORY" val="custom"/>
  <p:tag name="KSO_WM_TEMPLATE_INDEX" val="20182774"/>
  <p:tag name="KSO_WM_UNIT_INDEX" val="209"/>
</p:tagLst>
</file>

<file path=ppt/tags/tag23.xml><?xml version="1.0" encoding="utf-8"?>
<p:tagLst xmlns:p="http://schemas.openxmlformats.org/presentationml/2006/main">
  <p:tag name="KSO_WM_SLIDE_SIZE" val="790*373"/>
  <p:tag name="KSO_WM_SLIDE_POSITION" val="84*138"/>
  <p:tag name="KSO_WM_SLIDE_LAYOUT_CNT" val="1_1_1"/>
  <p:tag name="KSO_WM_SLIDE_LAYOUT" val="a_f_d"/>
  <p:tag name="KSO_WM_BEAUTIFY_FLAG" val="#wm#"/>
  <p:tag name="KSO_WM_SLIDE_TYPE" val="text"/>
  <p:tag name="KSO_WM_SLIDE_ITEM_CNT" val="2"/>
  <p:tag name="KSO_WM_SLIDE_INDEX" val="5"/>
  <p:tag name="KSO_WM_SLIDE_ID" val="custom20182774_5"/>
  <p:tag name="KSO_WM_TAG_VERSION" val="1.0"/>
  <p:tag name="KSO_WM_TEMPLATE_INDEX" val="20182774"/>
  <p:tag name="KSO_WM_TEMPLATE_CATEGORY" val="custom"/>
</p:tagLst>
</file>

<file path=ppt/tags/tag230.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22*a*1"/>
  <p:tag name="KSO_WM_UNIT_LAYERLEVEL" val="1"/>
  <p:tag name="KSO_WM_UNIT_VALUE" val="14"/>
  <p:tag name="KSO_WM_UNIT_ISCONTENTSTITLE" val="0"/>
  <p:tag name="KSO_WM_UNIT_HIGHLIGHT" val="0"/>
  <p:tag name="KSO_WM_UNIT_COMPATIBLE" val="0"/>
  <p:tag name="KSO_WM_UNIT_CLEAR" val="0"/>
  <p:tag name="KSO_WM_UNIT_PRESET_TEXT_INDEX" val="3"/>
  <p:tag name="KSO_WM_UNIT_PRESET_TEXT_LEN" val="17"/>
  <p:tag name="KSO_WM_BEAUTIFY_FLAG" val="#wm#"/>
  <p:tag name="KSO_WM_TAG_VERSION" val="1.0"/>
</p:tagLst>
</file>

<file path=ppt/tags/tag231.xml><?xml version="1.0" encoding="utf-8"?>
<p:tagLst xmlns:p="http://schemas.openxmlformats.org/presentationml/2006/main">
  <p:tag name="KSO_WM_TEMPLATE_CATEGORY" val="custom"/>
  <p:tag name="KSO_WM_TEMPLATE_INDEX" val="20182774"/>
  <p:tag name="KSO_WM_UNIT_TYPE" val="h_a"/>
  <p:tag name="KSO_WM_UNIT_INDEX" val="1_1"/>
  <p:tag name="KSO_WM_UNIT_ID" val="custom20182774_22*h_a*1_1"/>
  <p:tag name="KSO_WM_UNIT_LAYERLEVEL" val="1_1"/>
  <p:tag name="KSO_WM_UNIT_VALUE" val="17"/>
  <p:tag name="KSO_WM_UNIT_HIGHLIGHT" val="0"/>
  <p:tag name="KSO_WM_UNIT_COMPATIBLE" val="0"/>
  <p:tag name="KSO_WM_UNIT_CLEAR" val="0"/>
  <p:tag name="KSO_WM_UNIT_PRESET_TEXT_INDEX" val="3"/>
  <p:tag name="KSO_WM_UNIT_PRESET_TEXT_LEN" val="17"/>
  <p:tag name="KSO_WM_BEAUTIFY_FLAG" val="#wm#"/>
  <p:tag name="KSO_WM_TAG_VERSION" val="1.0"/>
</p:tagLst>
</file>

<file path=ppt/tags/tag232.xml><?xml version="1.0" encoding="utf-8"?>
<p:tagLst xmlns:p="http://schemas.openxmlformats.org/presentationml/2006/main">
  <p:tag name="KSO_WM_TEMPLATE_CATEGORY" val="custom"/>
  <p:tag name="KSO_WM_TEMPLATE_INDEX" val="20182774"/>
  <p:tag name="KSO_WM_UNIT_TYPE" val="h_f"/>
  <p:tag name="KSO_WM_UNIT_INDEX" val="1_1"/>
  <p:tag name="KSO_WM_UNIT_ID" val="custom20182774_22*h_f*1_1"/>
  <p:tag name="KSO_WM_UNIT_LAYERLEVEL" val="1_1"/>
  <p:tag name="KSO_WM_UNIT_VALUE" val="133"/>
  <p:tag name="KSO_WM_UNIT_HIGHLIGHT" val="0"/>
  <p:tag name="KSO_WM_UNIT_COMPATIBLE" val="0"/>
  <p:tag name="KSO_WM_UNIT_CLEAR" val="0"/>
  <p:tag name="KSO_WM_UNIT_PRESET_TEXT_INDEX" val="5"/>
  <p:tag name="KSO_WM_UNIT_PRESET_TEXT_LEN" val="232"/>
  <p:tag name="KSO_WM_BEAUTIFY_FLAG" val="#wm#"/>
  <p:tag name="KSO_WM_TAG_VERSION" val="1.0"/>
</p:tagLst>
</file>

<file path=ppt/tags/tag233.xml><?xml version="1.0" encoding="utf-8"?>
<p:tagLst xmlns:p="http://schemas.openxmlformats.org/presentationml/2006/main">
  <p:tag name="KSO_WM_TEMPLATE_CATEGORY" val="custom"/>
  <p:tag name="KSO_WM_TEMPLATE_INDEX" val="20182774"/>
  <p:tag name="KSO_WM_TAG_VERSION" val="1.0"/>
  <p:tag name="KSO_WM_SLIDE_ID" val="custom20182774_22"/>
  <p:tag name="KSO_WM_SLIDE_INDEX" val="22"/>
  <p:tag name="KSO_WM_SLIDE_ITEM_CNT" val="1"/>
  <p:tag name="KSO_WM_SLIDE_LAYOUT" val="a_h"/>
  <p:tag name="KSO_WM_SLIDE_LAYOUT_CNT" val="1_1"/>
  <p:tag name="KSO_WM_SLIDE_TYPE" val="text"/>
  <p:tag name="KSO_WM_BEAUTIFY_FLAG" val="#wm#"/>
  <p:tag name="KSO_WM_SLIDE_POSITION" val="59*125"/>
  <p:tag name="KSO_WM_SLIDE_SIZE" val="816*389"/>
</p:tagLst>
</file>

<file path=ppt/tags/tag234.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2*a*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235.xml><?xml version="1.0" encoding="utf-8"?>
<p:tagLst xmlns:p="http://schemas.openxmlformats.org/presentationml/2006/main">
  <p:tag name="KSO_WM_TEMPLATE_CATEGORY" val="custom"/>
  <p:tag name="KSO_WM_TEMPLATE_INDEX" val="20182774"/>
  <p:tag name="KSO_WM_UNIT_TYPE" val="e"/>
  <p:tag name="KSO_WM_UNIT_INDEX" val="1"/>
  <p:tag name="KSO_WM_UNIT_ID" val="custom20182774_12*e*1"/>
  <p:tag name="KSO_WM_UNIT_LAYERLEVEL" val="1"/>
  <p:tag name="KSO_WM_UNIT_VALUE" val="1"/>
  <p:tag name="KSO_WM_UNIT_HIGHLIGHT" val="0"/>
  <p:tag name="KSO_WM_UNIT_COMPATIBLE" val="1"/>
  <p:tag name="KSO_WM_UNIT_CLEAR" val="0"/>
  <p:tag name="KSO_WM_BEAUTIFY_FLAG" val="#wm#"/>
  <p:tag name="KSO_WM_TAG_VERSION" val="1.0"/>
  <p:tag name="KSO_WM_UNIT_PRESET_TEXT" val="01"/>
</p:tagLst>
</file>

<file path=ppt/tags/tag236.xml><?xml version="1.0" encoding="utf-8"?>
<p:tagLst xmlns:p="http://schemas.openxmlformats.org/presentationml/2006/main">
  <p:tag name="KSO_WM_TEMPLATE_CATEGORY" val="custom"/>
  <p:tag name="KSO_WM_TEMPLATE_INDEX" val="20182774"/>
  <p:tag name="KSO_WM_TAG_VERSION" val="1.0"/>
  <p:tag name="KSO_WM_SLIDE_ID" val="custom20182774_12"/>
  <p:tag name="KSO_WM_SLIDE_INDEX" val="12"/>
  <p:tag name="KSO_WM_SLIDE_ITEM_CNT" val="2"/>
  <p:tag name="KSO_WM_SLIDE_LAYOUT" val="a_b_e"/>
  <p:tag name="KSO_WM_SLIDE_LAYOUT_CNT" val="1_1_1"/>
  <p:tag name="KSO_WM_SLIDE_TYPE" val="sectionTitle"/>
  <p:tag name="KSO_WM_BEAUTIFY_FLAG" val="#wm#"/>
</p:tagLst>
</file>

<file path=ppt/tags/tag237.xml><?xml version="1.0" encoding="utf-8"?>
<p:tagLst xmlns:p="http://schemas.openxmlformats.org/presentationml/2006/main">
  <p:tag name="MH" val="20160407123149"/>
  <p:tag name="MH_LIBRARY" val="GRAPHIC"/>
  <p:tag name="MH_TYPE" val="Picture"/>
  <p:tag name="MH_ORDER" val="1"/>
</p:tagLst>
</file>

<file path=ppt/tags/tag238.xml><?xml version="1.0" encoding="utf-8"?>
<p:tagLst xmlns:p="http://schemas.openxmlformats.org/presentationml/2006/main">
  <p:tag name="MH" val="20160407123149"/>
  <p:tag name="MH_LIBRARY" val="GRAPHIC"/>
  <p:tag name="MH_TYPE" val="Other"/>
  <p:tag name="MH_ORDER" val="1"/>
</p:tagLst>
</file>

<file path=ppt/tags/tag239.xml><?xml version="1.0" encoding="utf-8"?>
<p:tagLst xmlns:p="http://schemas.openxmlformats.org/presentationml/2006/main">
  <p:tag name="MH" val="20160407123149"/>
  <p:tag name="MH_LIBRARY" val="GRAPHIC"/>
  <p:tag name="MH_TYPE" val="Other"/>
  <p:tag name="MH_ORDER" val="2"/>
</p:tagLst>
</file>

<file path=ppt/tags/tag24.xml><?xml version="1.0" encoding="utf-8"?>
<p:tagLst xmlns:p="http://schemas.openxmlformats.org/presentationml/2006/main">
  <p:tag name="KSO_WM_TEMPLATE_CATEGORY" val="custom"/>
  <p:tag name="KSO_WM_TEMPLATE_INDEX" val="20182774"/>
  <p:tag name="KSO_WM_UNIT_TYPE" val="h_d"/>
  <p:tag name="KSO_WM_UNIT_INDEX" val="1_2"/>
  <p:tag name="KSO_WM_UNIT_ID" val="custom20182774_19*h_d*1_2"/>
  <p:tag name="KSO_WM_UNIT_LAYERLEVEL" val="1_1"/>
  <p:tag name="KSO_WM_UNIT_VALUE" val="1099*753"/>
  <p:tag name="KSO_WM_UNIT_HIGHLIGHT" val="0"/>
  <p:tag name="KSO_WM_UNIT_COMPATIBLE" val="0"/>
  <p:tag name="KSO_WM_UNIT_CLEAR" val="0"/>
  <p:tag name="KSO_WM_BEAUTIFY_FLAG" val="#wm#"/>
  <p:tag name="KSO_WM_TAG_VERSION" val="1.0"/>
</p:tagLst>
</file>

<file path=ppt/tags/tag240.xml><?xml version="1.0" encoding="utf-8"?>
<p:tagLst xmlns:p="http://schemas.openxmlformats.org/presentationml/2006/main">
  <p:tag name="MH" val="20160407123149"/>
  <p:tag name="MH_LIBRARY" val="GRAPHIC"/>
  <p:tag name="MH_TYPE" val="Other"/>
  <p:tag name="MH_ORDER" val="3"/>
</p:tagLst>
</file>

<file path=ppt/tags/tag241.xml><?xml version="1.0" encoding="utf-8"?>
<p:tagLst xmlns:p="http://schemas.openxmlformats.org/presentationml/2006/main">
  <p:tag name="MH" val="20160407123149"/>
  <p:tag name="MH_LIBRARY" val="GRAPHIC"/>
  <p:tag name="MH_TYPE" val="Other"/>
  <p:tag name="MH_ORDER" val="4"/>
</p:tagLst>
</file>

<file path=ppt/tags/tag242.xml><?xml version="1.0" encoding="utf-8"?>
<p:tagLst xmlns:p="http://schemas.openxmlformats.org/presentationml/2006/main">
  <p:tag name="MH" val="20160407123149"/>
  <p:tag name="MH_LIBRARY" val="GRAPHIC"/>
  <p:tag name="MH_TYPE" val="Other"/>
  <p:tag name="MH_ORDER" val="5"/>
</p:tagLst>
</file>

<file path=ppt/tags/tag243.xml><?xml version="1.0" encoding="utf-8"?>
<p:tagLst xmlns:p="http://schemas.openxmlformats.org/presentationml/2006/main">
  <p:tag name="MH" val="20160407123149"/>
  <p:tag name="MH_LIBRARY" val="GRAPHIC"/>
  <p:tag name="MH_TYPE" val="Text"/>
  <p:tag name="MH_ORDER" val="1"/>
</p:tagLst>
</file>

<file path=ppt/tags/tag244.xml><?xml version="1.0" encoding="utf-8"?>
<p:tagLst xmlns:p="http://schemas.openxmlformats.org/presentationml/2006/main">
  <p:tag name="MH" val="20151125204017"/>
  <p:tag name="MH_LIBRARY" val="GRAPHIC"/>
  <p:tag name="MH_TYPE" val="Text"/>
  <p:tag name="MH_ORDER" val="1"/>
</p:tagLst>
</file>

<file path=ppt/tags/tag245.xml><?xml version="1.0" encoding="utf-8"?>
<p:tagLst xmlns:p="http://schemas.openxmlformats.org/presentationml/2006/main">
  <p:tag name="MH_TYPE" val="#NeiR#"/>
  <p:tag name="MH_NUMBER" val="1"/>
  <p:tag name="MH_CATEGORY" val="#TuWHP#"/>
  <p:tag name="MH_LAYOUT" val="SubTitleText"/>
  <p:tag name="MH" val="20160407123149"/>
  <p:tag name="MH_LIBRARY" val="GRAPHIC"/>
</p:tagLst>
</file>

<file path=ppt/tags/tag246.xml><?xml version="1.0" encoding="utf-8"?>
<p:tagLst xmlns:p="http://schemas.openxmlformats.org/presentationml/2006/main">
  <p:tag name="MH" val="20160312084837"/>
  <p:tag name="MH_LIBRARY" val="GRAPHIC"/>
  <p:tag name="MH_TYPE" val="Other"/>
  <p:tag name="MH_ORDER" val="5"/>
</p:tagLst>
</file>

<file path=ppt/tags/tag247.xml><?xml version="1.0" encoding="utf-8"?>
<p:tagLst xmlns:p="http://schemas.openxmlformats.org/presentationml/2006/main">
  <p:tag name="MH" val="20160312084837"/>
  <p:tag name="MH_LIBRARY" val="GRAPHIC"/>
  <p:tag name="MH_TYPE" val="Other"/>
  <p:tag name="MH_ORDER" val="6"/>
</p:tagLst>
</file>

<file path=ppt/tags/tag248.xml><?xml version="1.0" encoding="utf-8"?>
<p:tagLst xmlns:p="http://schemas.openxmlformats.org/presentationml/2006/main">
  <p:tag name="MH" val="20160312084837"/>
  <p:tag name="MH_LIBRARY" val="GRAPHIC"/>
  <p:tag name="MH_TYPE" val="Desc"/>
  <p:tag name="MH_ORDER" val="1"/>
</p:tagLst>
</file>

<file path=ppt/tags/tag249.xml><?xml version="1.0" encoding="utf-8"?>
<p:tagLst xmlns:p="http://schemas.openxmlformats.org/presentationml/2006/main">
  <p:tag name="MH" val="20160312084837"/>
  <p:tag name="MH_LIBRARY" val="GRAPHIC"/>
  <p:tag name="MH_TYPE" val="Other"/>
  <p:tag name="MH_ORDER" val="5"/>
</p:tagLst>
</file>

<file path=ppt/tags/tag25.xml><?xml version="1.0" encoding="utf-8"?>
<p:tagLst xmlns:p="http://schemas.openxmlformats.org/presentationml/2006/main">
  <p:tag name="KSO_WM_TEMPLATE_CATEGORY" val="custom"/>
  <p:tag name="KSO_WM_TEMPLATE_INDEX" val="20182774"/>
  <p:tag name="KSO_WM_UNIT_TYPE" val="h_d"/>
  <p:tag name="KSO_WM_UNIT_INDEX" val="1_1"/>
  <p:tag name="KSO_WM_UNIT_ID" val="custom20182774_19*h_d*1_1"/>
  <p:tag name="KSO_WM_UNIT_LAYERLEVEL" val="1_1"/>
  <p:tag name="KSO_WM_UNIT_VALUE" val="1099*753"/>
  <p:tag name="KSO_WM_UNIT_HIGHLIGHT" val="0"/>
  <p:tag name="KSO_WM_UNIT_COMPATIBLE" val="0"/>
  <p:tag name="KSO_WM_UNIT_CLEAR" val="0"/>
  <p:tag name="KSO_WM_BEAUTIFY_FLAG" val="#wm#"/>
  <p:tag name="KSO_WM_TAG_VERSION" val="1.0"/>
</p:tagLst>
</file>

<file path=ppt/tags/tag250.xml><?xml version="1.0" encoding="utf-8"?>
<p:tagLst xmlns:p="http://schemas.openxmlformats.org/presentationml/2006/main">
  <p:tag name="MH" val="20160312084837"/>
  <p:tag name="MH_LIBRARY" val="GRAPHIC"/>
  <p:tag name="MH_TYPE" val="Other"/>
  <p:tag name="MH_ORDER" val="6"/>
</p:tagLst>
</file>

<file path=ppt/tags/tag251.xml><?xml version="1.0" encoding="utf-8"?>
<p:tagLst xmlns:p="http://schemas.openxmlformats.org/presentationml/2006/main">
  <p:tag name="MH" val="20160202082519"/>
  <p:tag name="MH_LIBRARY" val="GRAPHIC"/>
  <p:tag name="MH_TYPE" val="Text"/>
  <p:tag name="MH_ORDER" val="1"/>
</p:tagLst>
</file>

<file path=ppt/tags/tag252.xml><?xml version="1.0" encoding="utf-8"?>
<p:tagLst xmlns:p="http://schemas.openxmlformats.org/presentationml/2006/main">
  <p:tag name="MH" val="20160217203636"/>
  <p:tag name="MH_LIBRARY" val="GRAPHIC"/>
  <p:tag name="MH_TYPE" val="SubTitle"/>
  <p:tag name="MH_ORDER" val="1"/>
</p:tagLst>
</file>

<file path=ppt/tags/tag253.xml><?xml version="1.0" encoding="utf-8"?>
<p:tagLst xmlns:p="http://schemas.openxmlformats.org/presentationml/2006/main">
  <p:tag name="MH_TYPE" val="#NeiR#"/>
  <p:tag name="MH_NUMBER" val="4"/>
  <p:tag name="MH_CATEGORY" val="#TuWHP#"/>
  <p:tag name="MH_LAYOUT" val="SubTitleDesc"/>
  <p:tag name="MH" val="20160217203636"/>
  <p:tag name="MH_LIBRARY" val="GRAPHIC"/>
</p:tagLst>
</file>

<file path=ppt/tags/tag254.xml><?xml version="1.0" encoding="utf-8"?>
<p:tagLst xmlns:p="http://schemas.openxmlformats.org/presentationml/2006/main">
  <p:tag name="MH" val="20160202082519"/>
  <p:tag name="MH_LIBRARY" val="GRAPHIC"/>
  <p:tag name="MH_TYPE" val="Text"/>
  <p:tag name="MH_ORDER" val="1"/>
</p:tagLst>
</file>

<file path=ppt/tags/tag255.xml><?xml version="1.0" encoding="utf-8"?>
<p:tagLst xmlns:p="http://schemas.openxmlformats.org/presentationml/2006/main">
  <p:tag name="MH" val="20160217203636"/>
  <p:tag name="MH_LIBRARY" val="GRAPHIC"/>
  <p:tag name="MH_TYPE" val="SubTitle"/>
  <p:tag name="MH_ORDER" val="1"/>
</p:tagLst>
</file>

<file path=ppt/tags/tag256.xml><?xml version="1.0" encoding="utf-8"?>
<p:tagLst xmlns:p="http://schemas.openxmlformats.org/presentationml/2006/main">
  <p:tag name="MH_TYPE" val="#NeiR#"/>
  <p:tag name="MH_NUMBER" val="4"/>
  <p:tag name="MH_CATEGORY" val="#TuWHP#"/>
  <p:tag name="MH_LAYOUT" val="SubTitleDesc"/>
  <p:tag name="MH" val="20160217203636"/>
  <p:tag name="MH_LIBRARY" val="GRAPHIC"/>
</p:tagLst>
</file>

<file path=ppt/tags/tag257.xml><?xml version="1.0" encoding="utf-8"?>
<p:tagLst xmlns:p="http://schemas.openxmlformats.org/presentationml/2006/main">
  <p:tag name="MH" val="20160801195634"/>
  <p:tag name="MH_LIBRARY" val="GRAPHIC"/>
  <p:tag name="MH_TYPE" val="Other"/>
  <p:tag name="MH_ORDER" val="1"/>
</p:tagLst>
</file>

<file path=ppt/tags/tag258.xml><?xml version="1.0" encoding="utf-8"?>
<p:tagLst xmlns:p="http://schemas.openxmlformats.org/presentationml/2006/main">
  <p:tag name="MH" val="20160801195634"/>
  <p:tag name="MH_LIBRARY" val="GRAPHIC"/>
  <p:tag name="MH_TYPE" val="SubTitle"/>
  <p:tag name="MH_ORDER" val="1"/>
</p:tagLst>
</file>

<file path=ppt/tags/tag259.xml><?xml version="1.0" encoding="utf-8"?>
<p:tagLst xmlns:p="http://schemas.openxmlformats.org/presentationml/2006/main">
  <p:tag name="MH_TYPE" val="#NeiR#"/>
  <p:tag name="MH_NUMBER" val="1"/>
  <p:tag name="MH_CATEGORY" val="#TuWHP#"/>
  <p:tag name="MH_LAYOUT" val="SubTitleText"/>
  <p:tag name="MH" val="20160801195634"/>
  <p:tag name="MH_LIBRARY" val="GRAPHIC"/>
</p:tagLst>
</file>

<file path=ppt/tags/tag26.xml><?xml version="1.0" encoding="utf-8"?>
<p:tagLst xmlns:p="http://schemas.openxmlformats.org/presentationml/2006/main">
  <p:tag name="KSO_WM_TEMPLATE_CATEGORY" val="custom"/>
  <p:tag name="KSO_WM_TEMPLATE_INDEX" val="20182774"/>
  <p:tag name="KSO_WM_UNIT_TYPE" val="h_d"/>
  <p:tag name="KSO_WM_UNIT_INDEX" val="1_3"/>
  <p:tag name="KSO_WM_UNIT_ID" val="custom20182774_19*h_d*1_3"/>
  <p:tag name="KSO_WM_UNIT_LAYERLEVEL" val="1_1"/>
  <p:tag name="KSO_WM_UNIT_VALUE" val="1099*753"/>
  <p:tag name="KSO_WM_UNIT_HIGHLIGHT" val="0"/>
  <p:tag name="KSO_WM_UNIT_COMPATIBLE" val="0"/>
  <p:tag name="KSO_WM_UNIT_CLEAR" val="0"/>
  <p:tag name="KSO_WM_BEAUTIFY_FLAG" val="#wm#"/>
  <p:tag name="KSO_WM_TAG_VERSION" val="1.0"/>
</p:tagLst>
</file>

<file path=ppt/tags/tag260.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23*a*1"/>
  <p:tag name="KSO_WM_UNIT_LAYERLEVEL" val="1"/>
  <p:tag name="KSO_WM_UNIT_VALUE" val="14"/>
  <p:tag name="KSO_WM_UNIT_ISCONTENTSTITLE" val="0"/>
  <p:tag name="KSO_WM_UNIT_HIGHLIGHT" val="0"/>
  <p:tag name="KSO_WM_UNIT_COMPATIBLE" val="0"/>
  <p:tag name="KSO_WM_UNIT_CLEAR" val="0"/>
  <p:tag name="KSO_WM_BEAUTIFY_FLAG" val="#wm#"/>
  <p:tag name="KSO_WM_TAG_VERSION" val="1.0"/>
  <p:tag name="KSO_WM_UNIT_PRESET_TEXT" val="THANKS FOR WATCHING"/>
</p:tagLst>
</file>

<file path=ppt/tags/tag261.xml><?xml version="1.0" encoding="utf-8"?>
<p:tagLst xmlns:p="http://schemas.openxmlformats.org/presentationml/2006/main">
  <p:tag name="KSO_WM_TEMPLATE_CATEGORY" val="custom"/>
  <p:tag name="KSO_WM_TEMPLATE_INDEX" val="20182774"/>
  <p:tag name="KSO_WM_TAG_VERSION" val="1.0"/>
  <p:tag name="KSO_WM_SLIDE_ID" val="custom20182774_23"/>
  <p:tag name="KSO_WM_SLIDE_INDEX" val="23"/>
  <p:tag name="KSO_WM_SLIDE_ITEM_CNT" val="1"/>
  <p:tag name="KSO_WM_SLIDE_LAYOUT" val="a"/>
  <p:tag name="KSO_WM_SLIDE_LAYOUT_CNT" val="1"/>
  <p:tag name="KSO_WM_SLIDE_TYPE" val="endPage"/>
  <p:tag name="KSO_WM_BEAUTIFY_FLAG" val="#wm#"/>
</p:tagLst>
</file>

<file path=ppt/tags/tag27.xml><?xml version="1.0" encoding="utf-8"?>
<p:tagLst xmlns:p="http://schemas.openxmlformats.org/presentationml/2006/main">
  <p:tag name="KSO_WM_TAG_VERSION" val="1.0"/>
  <p:tag name="KSO_WM_BEAUTIFY_FLAG" val="#wm#"/>
  <p:tag name="KSO_WM_UNIT_TYPE" val="i"/>
  <p:tag name="KSO_WM_UNIT_ID" val="custom20182774_19*i*4"/>
  <p:tag name="KSO_WM_TEMPLATE_CATEGORY" val="custom"/>
  <p:tag name="KSO_WM_TEMPLATE_INDEX" val="20182774"/>
  <p:tag name="KSO_WM_UNIT_INDEX" val="4"/>
</p:tagLst>
</file>

<file path=ppt/tags/tag28.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9*a*1"/>
  <p:tag name="KSO_WM_UNIT_LAYERLEVEL" val="1"/>
  <p:tag name="KSO_WM_UNIT_VALUE" val="14"/>
  <p:tag name="KSO_WM_UNIT_ISCONTENTSTITLE" val="0"/>
  <p:tag name="KSO_WM_UNIT_HIGHLIGHT" val="0"/>
  <p:tag name="KSO_WM_UNIT_COMPATIBLE" val="0"/>
  <p:tag name="KSO_WM_UNIT_CLEAR" val="0"/>
  <p:tag name="KSO_WM_UNIT_PRESET_TEXT_INDEX" val="3"/>
  <p:tag name="KSO_WM_UNIT_PRESET_TEXT_LEN" val="17"/>
  <p:tag name="KSO_WM_BEAUTIFY_FLAG" val="#wm#"/>
  <p:tag name="KSO_WM_TAG_VERSION" val="1.0"/>
</p:tagLst>
</file>

<file path=ppt/tags/tag29.xml><?xml version="1.0" encoding="utf-8"?>
<p:tagLst xmlns:p="http://schemas.openxmlformats.org/presentationml/2006/main">
  <p:tag name="KSO_WM_TEMPLATE_CATEGORY" val="custom"/>
  <p:tag name="KSO_WM_TEMPLATE_INDEX" val="20182774"/>
  <p:tag name="KSO_WM_UNIT_TYPE" val="h_a"/>
  <p:tag name="KSO_WM_UNIT_INDEX" val="1_1"/>
  <p:tag name="KSO_WM_UNIT_ID" val="custom20182774_19*h_a*1_1"/>
  <p:tag name="KSO_WM_UNIT_LAYERLEVEL" val="1_1"/>
  <p:tag name="KSO_WM_UNIT_VALUE" val="9"/>
  <p:tag name="KSO_WM_UNIT_HIGHLIGHT" val="0"/>
  <p:tag name="KSO_WM_UNIT_COMPATIBLE" val="0"/>
  <p:tag name="KSO_WM_UNIT_CLEAR" val="0"/>
  <p:tag name="KSO_WM_UNIT_PRESET_TEXT_INDEX" val="3"/>
  <p:tag name="KSO_WM_UNIT_PRESET_TEXT_LEN" val="11"/>
  <p:tag name="KSO_WM_BEAUTIFY_FLAG" val="#wm#"/>
  <p:tag name="KSO_WM_TAG_VERSION" val="1.0"/>
</p:tagLst>
</file>

<file path=ppt/tags/tag3.xml><?xml version="1.0" encoding="utf-8"?>
<p:tagLst xmlns:p="http://schemas.openxmlformats.org/presentationml/2006/main">
  <p:tag name="KSO_WM_TEMPLATE_CATEGORY" val="custom"/>
  <p:tag name="KSO_WM_TEMPLATE_INDEX" val="20182774"/>
  <p:tag name="KSO_WM_TAG_VERSION" val="1.0"/>
  <p:tag name="KSO_WM_TEMPLATE_THUMBS_INDEX" val="1、9、12、16、19、22、23"/>
  <p:tag name="KSO_WM_BEAUTIFY_FLAG" val="#wm#"/>
</p:tagLst>
</file>

<file path=ppt/tags/tag30.xml><?xml version="1.0" encoding="utf-8"?>
<p:tagLst xmlns:p="http://schemas.openxmlformats.org/presentationml/2006/main">
  <p:tag name="KSO_WM_TEMPLATE_CATEGORY" val="custom"/>
  <p:tag name="KSO_WM_TEMPLATE_INDEX" val="20182774"/>
  <p:tag name="KSO_WM_UNIT_TYPE" val="h_f"/>
  <p:tag name="KSO_WM_UNIT_INDEX" val="1_1"/>
  <p:tag name="KSO_WM_UNIT_ID" val="custom20182774_19*h_f*1_1"/>
  <p:tag name="KSO_WM_UNIT_LAYERLEVEL" val="1_1"/>
  <p:tag name="KSO_WM_UNIT_VALUE" val="66"/>
  <p:tag name="KSO_WM_UNIT_HIGHLIGHT" val="0"/>
  <p:tag name="KSO_WM_UNIT_COMPATIBLE" val="0"/>
  <p:tag name="KSO_WM_UNIT_CLEAR" val="0"/>
  <p:tag name="KSO_WM_UNIT_PRESET_TEXT_INDEX" val="5"/>
  <p:tag name="KSO_WM_UNIT_PRESET_TEXT_LEN" val="100"/>
  <p:tag name="KSO_WM_BEAUTIFY_FLAG" val="#wm#"/>
  <p:tag name="KSO_WM_TAG_VERSION" val="1.0"/>
</p:tagLst>
</file>

<file path=ppt/tags/tag31.xml><?xml version="1.0" encoding="utf-8"?>
<p:tagLst xmlns:p="http://schemas.openxmlformats.org/presentationml/2006/main">
  <p:tag name="KSO_WM_TEMPLATE_CATEGORY" val="custom"/>
  <p:tag name="KSO_WM_TEMPLATE_INDEX" val="20182774"/>
  <p:tag name="KSO_WM_UNIT_TYPE" val="f"/>
  <p:tag name="KSO_WM_UNIT_INDEX" val="1"/>
  <p:tag name="KSO_WM_UNIT_ID" val="custom20182774_19*f*1"/>
  <p:tag name="KSO_WM_UNIT_LAYERLEVEL" val="1"/>
  <p:tag name="KSO_WM_UNIT_VALUE" val="96"/>
  <p:tag name="KSO_WM_UNIT_HIGHLIGHT" val="0"/>
  <p:tag name="KSO_WM_UNIT_COMPATIBLE" val="0"/>
  <p:tag name="KSO_WM_UNIT_CLEAR" val="0"/>
  <p:tag name="KSO_WM_UNIT_PRESET_TEXT_INDEX" val="5"/>
  <p:tag name="KSO_WM_UNIT_PRESET_TEXT_LEN" val="148"/>
  <p:tag name="KSO_WM_BEAUTIFY_FLAG" val="#wm#"/>
  <p:tag name="KSO_WM_TAG_VERSION" val="1.0"/>
</p:tagLst>
</file>

<file path=ppt/tags/tag32.xml><?xml version="1.0" encoding="utf-8"?>
<p:tagLst xmlns:p="http://schemas.openxmlformats.org/presentationml/2006/main">
  <p:tag name="KSO_WM_TEMPLATE_CATEGORY" val="custom"/>
  <p:tag name="KSO_WM_TEMPLATE_INDEX" val="20182774"/>
  <p:tag name="KSO_WM_UNIT_TYPE" val="d"/>
  <p:tag name="KSO_WM_UNIT_INDEX" val="1"/>
  <p:tag name="KSO_WM_UNIT_ID" val="custom20182774_4*d*1"/>
  <p:tag name="KSO_WM_UNIT_LAYERLEVEL" val="1"/>
  <p:tag name="KSO_WM_UNIT_VALUE" val="1500*1713"/>
  <p:tag name="KSO_WM_UNIT_HIGHLIGHT" val="0"/>
  <p:tag name="KSO_WM_UNIT_COMPATIBLE" val="0"/>
  <p:tag name="KSO_WM_UNIT_CLEAR" val="0"/>
  <p:tag name="KSO_WM_BEAUTIFY_FLAG" val="#wm#"/>
  <p:tag name="KSO_WM_TAG_VERSION" val="1.0"/>
</p:tagLst>
</file>

<file path=ppt/tags/tag33.xml><?xml version="1.0" encoding="utf-8"?>
<p:tagLst xmlns:p="http://schemas.openxmlformats.org/presentationml/2006/main">
  <p:tag name="KSO_WM_TEMPLATE_CATEGORY" val="custom"/>
  <p:tag name="KSO_WM_TEMPLATE_INDEX" val="20182774"/>
  <p:tag name="KSO_WM_TAG_VERSION" val="1.0"/>
  <p:tag name="KSO_WM_SLIDE_ID" val="custom20182774_19"/>
  <p:tag name="KSO_WM_SLIDE_INDEX" val="19"/>
  <p:tag name="KSO_WM_SLIDE_ITEM_CNT" val="2"/>
  <p:tag name="KSO_WM_SLIDE_LAYOUT" val="a_f_h"/>
  <p:tag name="KSO_WM_SLIDE_LAYOUT_CNT" val="1_1_1"/>
  <p:tag name="KSO_WM_SLIDE_TYPE" val="text"/>
  <p:tag name="KSO_WM_BEAUTIFY_FLAG" val="#wm#"/>
  <p:tag name="KSO_WM_SLIDE_POSITION" val="38*128"/>
  <p:tag name="KSO_WM_SLIDE_SIZE" val="883*379"/>
</p:tagLst>
</file>

<file path=ppt/tags/tag34.xml><?xml version="1.0" encoding="utf-8"?>
<p:tagLst xmlns:p="http://schemas.openxmlformats.org/presentationml/2006/main">
  <p:tag name="KSO_WM_TEMPLATE_CATEGORY" val="custom"/>
  <p:tag name="KSO_WM_TEMPLATE_INDEX" val="20182774"/>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3"/>
  <p:tag name="KSO_WM_UNIT_LAYERLEVEL" val="1"/>
  <p:tag name="KSO_WM_UNIT_INDEX" val="1"/>
  <p:tag name="KSO_WM_UNIT_ID" val="custom20182774_2*a*1"/>
  <p:tag name="KSO_WM_UNIT_TYPE" val="a"/>
</p:tagLst>
</file>

<file path=ppt/tags/tag35.xml><?xml version="1.0" encoding="utf-8"?>
<p:tagLst xmlns:p="http://schemas.openxmlformats.org/presentationml/2006/main">
  <p:tag name="KSO_WM_TEMPLATE_CATEGORY" val="custom"/>
  <p:tag name="KSO_WM_TEMPLATE_INDEX" val="20182774"/>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2774_2*f*1"/>
  <p:tag name="KSO_WM_UNIT_TYPE" val="f"/>
</p:tagLst>
</file>

<file path=ppt/tags/tag36.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2774_2"/>
  <p:tag name="KSO_WM_TAG_VERSION" val="1.0"/>
  <p:tag name="KSO_WM_TEMPLATE_INDEX" val="20182774"/>
  <p:tag name="KSO_WM_TEMPLATE_CATEGORY" val="custom"/>
</p:tagLst>
</file>

<file path=ppt/tags/tag37.xml><?xml version="1.0" encoding="utf-8"?>
<p:tagLst xmlns:p="http://schemas.openxmlformats.org/presentationml/2006/main">
  <p:tag name="KSO_WM_TEMPLATE_CATEGORY" val="custom"/>
  <p:tag name="KSO_WM_TEMPLATE_INDEX" val="20182774"/>
</p:tagLst>
</file>

<file path=ppt/tags/tag38.xml><?xml version="1.0" encoding="utf-8"?>
<p:tagLst xmlns:p="http://schemas.openxmlformats.org/presentationml/2006/main">
  <p:tag name="KSO_WM_TEMPLATE_CATEGORY" val="custom"/>
  <p:tag name="KSO_WM_TEMPLATE_INDEX" val="20182774"/>
</p:tagLst>
</file>

<file path=ppt/tags/tag39.xml><?xml version="1.0" encoding="utf-8"?>
<p:tagLst xmlns:p="http://schemas.openxmlformats.org/presentationml/2006/main">
  <p:tag name="KSO_WM_TEMPLATE_CATEGORY" val="custom"/>
  <p:tag name="KSO_WM_TEMPLATE_INDEX" val="20182774"/>
</p:tagLst>
</file>

<file path=ppt/tags/tag4.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a*1"/>
  <p:tag name="KSO_WM_UNIT_LAYERLEVEL" val="1"/>
  <p:tag name="KSO_WM_UNIT_VALUE" val="13"/>
  <p:tag name="KSO_WM_UNIT_ISCONTENTSTITLE" val="0"/>
  <p:tag name="KSO_WM_UNIT_HIGHLIGHT" val="0"/>
  <p:tag name="KSO_WM_UNIT_COMPATIBLE" val="0"/>
  <p:tag name="KSO_WM_UNIT_CLEAR" val="0"/>
  <p:tag name="KSO_WM_BEAUTIFY_FLAG" val="#wm#"/>
  <p:tag name="KSO_WM_TAG_VERSION" val="1.0"/>
  <p:tag name="KSO_WM_UNIT_PRESET_TEXT" val="BUSINESS TEMPLATE"/>
</p:tagLst>
</file>

<file path=ppt/tags/tag40.xml><?xml version="1.0" encoding="utf-8"?>
<p:tagLst xmlns:p="http://schemas.openxmlformats.org/presentationml/2006/main">
  <p:tag name="KSO_WM_TEMPLATE_CATEGORY" val="custom"/>
  <p:tag name="KSO_WM_TEMPLATE_INDEX" val="20182774"/>
</p:tagLst>
</file>

<file path=ppt/tags/tag41.xml><?xml version="1.0" encoding="utf-8"?>
<p:tagLst xmlns:p="http://schemas.openxmlformats.org/presentationml/2006/main">
  <p:tag name="KSO_WM_TEMPLATE_CATEGORY" val="custom"/>
  <p:tag name="KSO_WM_TEMPLATE_INDEX" val="20182774"/>
</p:tagLst>
</file>

<file path=ppt/tags/tag42.xml><?xml version="1.0" encoding="utf-8"?>
<p:tagLst xmlns:p="http://schemas.openxmlformats.org/presentationml/2006/main">
  <p:tag name="KSO_WM_TEMPLATE_CATEGORY" val="custom"/>
  <p:tag name="KSO_WM_TEMPLATE_INDEX" val="20182774"/>
</p:tagLst>
</file>

<file path=ppt/tags/tag43.xml><?xml version="1.0" encoding="utf-8"?>
<p:tagLst xmlns:p="http://schemas.openxmlformats.org/presentationml/2006/main">
  <p:tag name="KSO_WM_TEMPLATE_CATEGORY" val="custom"/>
  <p:tag name="KSO_WM_TEMPLATE_INDEX" val="20182774"/>
</p:tagLst>
</file>

<file path=ppt/tags/tag44.xml><?xml version="1.0" encoding="utf-8"?>
<p:tagLst xmlns:p="http://schemas.openxmlformats.org/presentationml/2006/main">
  <p:tag name="KSO_WM_TEMPLATE_CATEGORY" val="custom"/>
  <p:tag name="KSO_WM_TEMPLATE_INDEX" val="20182774"/>
</p:tagLst>
</file>

<file path=ppt/tags/tag45.xml><?xml version="1.0" encoding="utf-8"?>
<p:tagLst xmlns:p="http://schemas.openxmlformats.org/presentationml/2006/main">
  <p:tag name="KSO_WM_TEMPLATE_CATEGORY" val="custom"/>
  <p:tag name="KSO_WM_TEMPLATE_INDEX" val="20182774"/>
</p:tagLst>
</file>

<file path=ppt/tags/tag46.xml><?xml version="1.0" encoding="utf-8"?>
<p:tagLst xmlns:p="http://schemas.openxmlformats.org/presentationml/2006/main">
  <p:tag name="KSO_WM_TEMPLATE_CATEGORY" val="custom"/>
  <p:tag name="KSO_WM_TEMPLATE_INDEX" val="20182774"/>
</p:tagLst>
</file>

<file path=ppt/tags/tag47.xml><?xml version="1.0" encoding="utf-8"?>
<p:tagLst xmlns:p="http://schemas.openxmlformats.org/presentationml/2006/main">
  <p:tag name="KSO_WM_TEMPLATE_CATEGORY" val="custom"/>
  <p:tag name="KSO_WM_TEMPLATE_INDEX" val="20182774"/>
</p:tagLst>
</file>

<file path=ppt/tags/tag48.xml><?xml version="1.0" encoding="utf-8"?>
<p:tagLst xmlns:p="http://schemas.openxmlformats.org/presentationml/2006/main">
  <p:tag name="KSO_WM_TEMPLATE_CATEGORY" val="custom"/>
  <p:tag name="KSO_WM_TEMPLATE_INDEX" val="20182774"/>
</p:tagLst>
</file>

<file path=ppt/tags/tag49.xml><?xml version="1.0" encoding="utf-8"?>
<p:tagLst xmlns:p="http://schemas.openxmlformats.org/presentationml/2006/main">
  <p:tag name="KSO_WM_TEMPLATE_CATEGORY" val="custom"/>
  <p:tag name="KSO_WM_TEMPLATE_INDEX" val="20182774"/>
</p:tagLst>
</file>

<file path=ppt/tags/tag5.xml><?xml version="1.0" encoding="utf-8"?>
<p:tagLst xmlns:p="http://schemas.openxmlformats.org/presentationml/2006/main">
  <p:tag name="KSO_WM_TAG_VERSION" val="1.0"/>
  <p:tag name="KSO_WM_BEAUTIFY_FLAG" val="#wm#"/>
  <p:tag name="KSO_WM_UNIT_TYPE" val="i"/>
  <p:tag name="KSO_WM_UNIT_ID" val="custom20182774_1*i*2"/>
  <p:tag name="KSO_WM_TEMPLATE_CATEGORY" val="custom"/>
  <p:tag name="KSO_WM_TEMPLATE_INDEX" val="20182774"/>
  <p:tag name="KSO_WM_UNIT_INDEX" val="2"/>
</p:tagLst>
</file>

<file path=ppt/tags/tag50.xml><?xml version="1.0" encoding="utf-8"?>
<p:tagLst xmlns:p="http://schemas.openxmlformats.org/presentationml/2006/main">
  <p:tag name="KSO_WM_TEMPLATE_CATEGORY" val="custom"/>
  <p:tag name="KSO_WM_TEMPLATE_INDEX" val="20182774"/>
</p:tagLst>
</file>

<file path=ppt/tags/tag51.xml><?xml version="1.0" encoding="utf-8"?>
<p:tagLst xmlns:p="http://schemas.openxmlformats.org/presentationml/2006/main">
  <p:tag name="KSO_WM_TEMPLATE_CATEGORY" val="custom"/>
  <p:tag name="KSO_WM_TEMPLATE_INDEX" val="20182774"/>
</p:tagLst>
</file>

<file path=ppt/tags/tag52.xml><?xml version="1.0" encoding="utf-8"?>
<p:tagLst xmlns:p="http://schemas.openxmlformats.org/presentationml/2006/main">
  <p:tag name="KSO_WM_TEMPLATE_CATEGORY" val="custom"/>
  <p:tag name="KSO_WM_TEMPLATE_INDEX" val="20182774"/>
</p:tagLst>
</file>

<file path=ppt/tags/tag53.xml><?xml version="1.0" encoding="utf-8"?>
<p:tagLst xmlns:p="http://schemas.openxmlformats.org/presentationml/2006/main">
  <p:tag name="KSO_WM_TEMPLATE_CATEGORY" val="custom"/>
  <p:tag name="KSO_WM_TEMPLATE_INDEX" val="20182774"/>
</p:tagLst>
</file>

<file path=ppt/tags/tag54.xml><?xml version="1.0" encoding="utf-8"?>
<p:tagLst xmlns:p="http://schemas.openxmlformats.org/presentationml/2006/main">
  <p:tag name="KSO_WM_TEMPLATE_CATEGORY" val="custom"/>
  <p:tag name="KSO_WM_TEMPLATE_INDEX" val="20182774"/>
</p:tagLst>
</file>

<file path=ppt/tags/tag55.xml><?xml version="1.0" encoding="utf-8"?>
<p:tagLst xmlns:p="http://schemas.openxmlformats.org/presentationml/2006/main">
  <p:tag name="KSO_WM_TEMPLATE_CATEGORY" val="custom"/>
  <p:tag name="KSO_WM_TEMPLATE_INDEX" val="20182774"/>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02"/>
  <p:tag name="KSO_WM_UNIT_TYPE" val="a"/>
  <p:tag name="KSO_WM_UNIT_INDEX" val="1"/>
  <p:tag name="KSO_WM_UNIT_ID" val="custom160402_2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EMPLATE_CATEGORY" val="custom"/>
  <p:tag name="KSO_WM_TEMPLATE_INDEX" val="20182774"/>
</p:tagLst>
</file>

<file path=ppt/tags/tag58.xml><?xml version="1.0" encoding="utf-8"?>
<p:tagLst xmlns:p="http://schemas.openxmlformats.org/presentationml/2006/main">
  <p:tag name="KSO_WM_TEMPLATE_CATEGORY" val="custom"/>
  <p:tag name="KSO_WM_TEMPLATE_INDEX" val="20182774"/>
</p:tagLst>
</file>

<file path=ppt/tags/tag59.xml><?xml version="1.0" encoding="utf-8"?>
<p:tagLst xmlns:p="http://schemas.openxmlformats.org/presentationml/2006/main">
  <p:tag name="KSO_WM_TEMPLATE_CATEGORY" val="custom"/>
  <p:tag name="KSO_WM_TEMPLATE_INDEX" val="20182774"/>
</p:tagLst>
</file>

<file path=ppt/tags/tag6.xml><?xml version="1.0" encoding="utf-8"?>
<p:tagLst xmlns:p="http://schemas.openxmlformats.org/presentationml/2006/main">
  <p:tag name="KSO_WM_TEMPLATE_CATEGORY" val="custom"/>
  <p:tag name="KSO_WM_TEMPLATE_INDEX" val="20182774"/>
  <p:tag name="KSO_WM_TAG_VERSION" val="1.0"/>
  <p:tag name="KSO_WM_SLIDE_ID" val="custom20182774_1"/>
  <p:tag name="KSO_WM_SLIDE_INDEX" val="1"/>
  <p:tag name="KSO_WM_SLIDE_ITEM_CNT" val="3"/>
  <p:tag name="KSO_WM_SLIDE_LAYOUT" val="a_b"/>
  <p:tag name="KSO_WM_SLIDE_LAYOUT_CNT" val="1_1"/>
  <p:tag name="KSO_WM_SLIDE_TYPE" val="title"/>
  <p:tag name="KSO_WM_TEMPLATE_THUMBS_INDEX" val="1、9、12、16、19、22、23、"/>
  <p:tag name="KSO_WM_BEAUTIFY_FLAG" val="#wm#"/>
</p:tagLst>
</file>

<file path=ppt/tags/tag60.xml><?xml version="1.0" encoding="utf-8"?>
<p:tagLst xmlns:p="http://schemas.openxmlformats.org/presentationml/2006/main">
  <p:tag name="KSO_WM_TEMPLATE_CATEGORY" val="custom"/>
  <p:tag name="KSO_WM_TEMPLATE_INDEX" val="20182774"/>
</p:tagLst>
</file>

<file path=ppt/tags/tag61.xml><?xml version="1.0" encoding="utf-8"?>
<p:tagLst xmlns:p="http://schemas.openxmlformats.org/presentationml/2006/main">
  <p:tag name="KSO_WM_TEMPLATE_CATEGORY" val="custom"/>
  <p:tag name="KSO_WM_TEMPLATE_INDEX" val="20182774"/>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02"/>
  <p:tag name="KSO_WM_UNIT_TYPE" val="a"/>
  <p:tag name="KSO_WM_UNIT_INDEX" val="1"/>
  <p:tag name="KSO_WM_UNIT_ID" val="custom160402_2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p="http://schemas.openxmlformats.org/presentationml/2006/main">
  <p:tag name="KSO_WM_TEMPLATE_CATEGORY" val="custom"/>
  <p:tag name="KSO_WM_TEMPLATE_INDEX" val="20182774"/>
</p:tagLst>
</file>

<file path=ppt/tags/tag64.xml><?xml version="1.0" encoding="utf-8"?>
<p:tagLst xmlns:p="http://schemas.openxmlformats.org/presentationml/2006/main">
  <p:tag name="KSO_WM_TEMPLATE_CATEGORY" val="custom"/>
  <p:tag name="KSO_WM_TEMPLATE_INDEX" val="20182774"/>
</p:tagLst>
</file>

<file path=ppt/tags/tag65.xml><?xml version="1.0" encoding="utf-8"?>
<p:tagLst xmlns:p="http://schemas.openxmlformats.org/presentationml/2006/main">
  <p:tag name="KSO_WM_TEMPLATE_CATEGORY" val="custom"/>
  <p:tag name="KSO_WM_TEMPLATE_INDEX" val="20182774"/>
</p:tagLst>
</file>

<file path=ppt/tags/tag66.xml><?xml version="1.0" encoding="utf-8"?>
<p:tagLst xmlns:p="http://schemas.openxmlformats.org/presentationml/2006/main">
  <p:tag name="KSO_WM_TEMPLATE_CATEGORY" val="custom"/>
  <p:tag name="KSO_WM_TEMPLATE_INDEX" val="20182774"/>
</p:tagLst>
</file>

<file path=ppt/tags/tag67.xml><?xml version="1.0" encoding="utf-8"?>
<p:tagLst xmlns:p="http://schemas.openxmlformats.org/presentationml/2006/main">
  <p:tag name="KSO_WM_TEMPLATE_CATEGORY" val="custom"/>
  <p:tag name="KSO_WM_TEMPLATE_INDEX" val="20182774"/>
</p:tagLst>
</file>

<file path=ppt/tags/tag68.xml><?xml version="1.0" encoding="utf-8"?>
<p:tagLst xmlns:p="http://schemas.openxmlformats.org/presentationml/2006/main">
  <p:tag name="KSO_WM_TEMPLATE_CATEGORY" val="custom"/>
  <p:tag name="KSO_WM_TEMPLATE_INDEX" val="20182774"/>
</p:tagLst>
</file>

<file path=ppt/tags/tag69.xml><?xml version="1.0" encoding="utf-8"?>
<p:tagLst xmlns:p="http://schemas.openxmlformats.org/presentationml/2006/main">
  <p:tag name="KSO_WM_TEMPLATE_CATEGORY" val="custom"/>
  <p:tag name="KSO_WM_TEMPLATE_INDEX" val="20182774"/>
</p:tagLst>
</file>

<file path=ppt/tags/tag7.xml><?xml version="1.0" encoding="utf-8"?>
<p:tagLst xmlns:p="http://schemas.openxmlformats.org/presentationml/2006/main">
  <p:tag name="KSO_WM_TEMPLATE_CATEGORY" val="custom"/>
  <p:tag name="KSO_WM_TEMPLATE_INDEX" val="20182774"/>
  <p:tag name="KSO_WM_UNIT_CLEAR" val="1"/>
  <p:tag name="KSO_WM_TAG_VERSION" val="1.0"/>
  <p:tag name="KSO_WM_BEAUTIFY_FLAG" val="#wm#"/>
  <p:tag name="KSO_WM_UNIT_TYPE" val="l_h_i"/>
  <p:tag name="KSO_WM_UNIT_INDEX" val="1_1_1"/>
  <p:tag name="KSO_WM_UNIT_ID" val="custom20182774_9*l_h_i*1_1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70.xml><?xml version="1.0" encoding="utf-8"?>
<p:tagLst xmlns:p="http://schemas.openxmlformats.org/presentationml/2006/main">
  <p:tag name="KSO_WM_TEMPLATE_CATEGORY" val="custom"/>
  <p:tag name="KSO_WM_TEMPLATE_INDEX" val="20182774"/>
</p:tagLst>
</file>

<file path=ppt/tags/tag71.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2*a*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72.xml><?xml version="1.0" encoding="utf-8"?>
<p:tagLst xmlns:p="http://schemas.openxmlformats.org/presentationml/2006/main">
  <p:tag name="KSO_WM_TEMPLATE_CATEGORY" val="custom"/>
  <p:tag name="KSO_WM_TEMPLATE_INDEX" val="20182774"/>
  <p:tag name="KSO_WM_UNIT_TYPE" val="e"/>
  <p:tag name="KSO_WM_UNIT_INDEX" val="1"/>
  <p:tag name="KSO_WM_UNIT_ID" val="custom20182774_12*e*1"/>
  <p:tag name="KSO_WM_UNIT_LAYERLEVEL" val="1"/>
  <p:tag name="KSO_WM_UNIT_VALUE" val="1"/>
  <p:tag name="KSO_WM_UNIT_HIGHLIGHT" val="0"/>
  <p:tag name="KSO_WM_UNIT_COMPATIBLE" val="1"/>
  <p:tag name="KSO_WM_UNIT_CLEAR" val="0"/>
  <p:tag name="KSO_WM_BEAUTIFY_FLAG" val="#wm#"/>
  <p:tag name="KSO_WM_TAG_VERSION" val="1.0"/>
  <p:tag name="KSO_WM_UNIT_PRESET_TEXT" val="01"/>
</p:tagLst>
</file>

<file path=ppt/tags/tag73.xml><?xml version="1.0" encoding="utf-8"?>
<p:tagLst xmlns:p="http://schemas.openxmlformats.org/presentationml/2006/main">
  <p:tag name="KSO_WM_TEMPLATE_CATEGORY" val="custom"/>
  <p:tag name="KSO_WM_TEMPLATE_INDEX" val="20182774"/>
  <p:tag name="KSO_WM_TAG_VERSION" val="1.0"/>
  <p:tag name="KSO_WM_SLIDE_ID" val="custom20182774_12"/>
  <p:tag name="KSO_WM_SLIDE_INDEX" val="12"/>
  <p:tag name="KSO_WM_SLIDE_ITEM_CNT" val="2"/>
  <p:tag name="KSO_WM_SLIDE_LAYOUT" val="a_b_e"/>
  <p:tag name="KSO_WM_SLIDE_LAYOUT_CNT" val="1_1_1"/>
  <p:tag name="KSO_WM_SLIDE_TYPE" val="sectionTitle"/>
  <p:tag name="KSO_WM_BEAUTIFY_FLAG" val="#wm#"/>
</p:tagLst>
</file>

<file path=ppt/tags/tag74.xml><?xml version="1.0" encoding="utf-8"?>
<p:tagLst xmlns:p="http://schemas.openxmlformats.org/presentationml/2006/main">
  <p:tag name="KSO_WM_TEMPLATE_CATEGORY" val="custom"/>
  <p:tag name="KSO_WM_TEMPLATE_INDEX" val="20182774"/>
  <p:tag name="KSO_WM_UNIT_TYPE" val="h_d"/>
  <p:tag name="KSO_WM_UNIT_INDEX" val="1_1"/>
  <p:tag name="KSO_WM_UNIT_ID" val="custom20182774_19*h_d*1_1"/>
  <p:tag name="KSO_WM_UNIT_LAYERLEVEL" val="1_1"/>
  <p:tag name="KSO_WM_UNIT_VALUE" val="1099*753"/>
  <p:tag name="KSO_WM_UNIT_HIGHLIGHT" val="0"/>
  <p:tag name="KSO_WM_UNIT_COMPATIBLE" val="0"/>
  <p:tag name="KSO_WM_UNIT_CLEAR" val="0"/>
  <p:tag name="KSO_WM_BEAUTIFY_FLAG" val="#wm#"/>
  <p:tag name="KSO_WM_TAG_VERSION" val="1.0"/>
</p:tagLst>
</file>

<file path=ppt/tags/tag75.xml><?xml version="1.0" encoding="utf-8"?>
<p:tagLst xmlns:p="http://schemas.openxmlformats.org/presentationml/2006/main">
  <p:tag name="KSO_WM_TAG_VERSION" val="1.0"/>
  <p:tag name="KSO_WM_BEAUTIFY_FLAG" val="#wm#"/>
  <p:tag name="KSO_WM_UNIT_TYPE" val="i"/>
  <p:tag name="KSO_WM_UNIT_ID" val="custom20182774_19*i*3"/>
  <p:tag name="KSO_WM_TEMPLATE_CATEGORY" val="custom"/>
  <p:tag name="KSO_WM_TEMPLATE_INDEX" val="20182774"/>
  <p:tag name="KSO_WM_UNIT_INDEX" val="3"/>
</p:tagLst>
</file>

<file path=ppt/tags/tag76.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9*a*1"/>
  <p:tag name="KSO_WM_UNIT_LAYERLEVEL" val="1"/>
  <p:tag name="KSO_WM_UNIT_VALUE" val="14"/>
  <p:tag name="KSO_WM_UNIT_ISCONTENTSTITLE" val="0"/>
  <p:tag name="KSO_WM_UNIT_HIGHLIGHT" val="0"/>
  <p:tag name="KSO_WM_UNIT_COMPATIBLE" val="0"/>
  <p:tag name="KSO_WM_UNIT_CLEAR" val="0"/>
  <p:tag name="KSO_WM_UNIT_PRESET_TEXT_INDEX" val="3"/>
  <p:tag name="KSO_WM_UNIT_PRESET_TEXT_LEN" val="17"/>
  <p:tag name="KSO_WM_BEAUTIFY_FLAG" val="#wm#"/>
  <p:tag name="KSO_WM_TAG_VERSION" val="1.0"/>
</p:tagLst>
</file>

<file path=ppt/tags/tag77.xml><?xml version="1.0" encoding="utf-8"?>
<p:tagLst xmlns:p="http://schemas.openxmlformats.org/presentationml/2006/main">
  <p:tag name="KSO_WM_TEMPLATE_CATEGORY" val="custom"/>
  <p:tag name="KSO_WM_TEMPLATE_INDEX" val="20182774"/>
  <p:tag name="KSO_WM_UNIT_TYPE" val="h_a"/>
  <p:tag name="KSO_WM_UNIT_INDEX" val="1_1"/>
  <p:tag name="KSO_WM_UNIT_ID" val="custom20182774_19*h_a*1_1"/>
  <p:tag name="KSO_WM_UNIT_LAYERLEVEL" val="1_1"/>
  <p:tag name="KSO_WM_UNIT_VALUE" val="9"/>
  <p:tag name="KSO_WM_UNIT_HIGHLIGHT" val="0"/>
  <p:tag name="KSO_WM_UNIT_COMPATIBLE" val="0"/>
  <p:tag name="KSO_WM_UNIT_CLEAR" val="0"/>
  <p:tag name="KSO_WM_UNIT_PRESET_TEXT_INDEX" val="3"/>
  <p:tag name="KSO_WM_UNIT_PRESET_TEXT_LEN" val="11"/>
  <p:tag name="KSO_WM_BEAUTIFY_FLAG" val="#wm#"/>
  <p:tag name="KSO_WM_TAG_VERSION" val="1.0"/>
</p:tagLst>
</file>

<file path=ppt/tags/tag78.xml><?xml version="1.0" encoding="utf-8"?>
<p:tagLst xmlns:p="http://schemas.openxmlformats.org/presentationml/2006/main">
  <p:tag name="KSO_WM_TEMPLATE_CATEGORY" val="custom"/>
  <p:tag name="KSO_WM_TEMPLATE_INDEX" val="20182774"/>
  <p:tag name="KSO_WM_UNIT_TYPE" val="h_f"/>
  <p:tag name="KSO_WM_UNIT_INDEX" val="1_1"/>
  <p:tag name="KSO_WM_UNIT_ID" val="custom20182774_19*h_f*1_1"/>
  <p:tag name="KSO_WM_UNIT_LAYERLEVEL" val="1_1"/>
  <p:tag name="KSO_WM_UNIT_VALUE" val="66"/>
  <p:tag name="KSO_WM_UNIT_HIGHLIGHT" val="0"/>
  <p:tag name="KSO_WM_UNIT_COMPATIBLE" val="0"/>
  <p:tag name="KSO_WM_UNIT_CLEAR" val="0"/>
  <p:tag name="KSO_WM_UNIT_PRESET_TEXT_INDEX" val="5"/>
  <p:tag name="KSO_WM_UNIT_PRESET_TEXT_LEN" val="100"/>
  <p:tag name="KSO_WM_BEAUTIFY_FLAG" val="#wm#"/>
  <p:tag name="KSO_WM_TAG_VERSION" val="1.0"/>
</p:tagLst>
</file>

<file path=ppt/tags/tag79.xml><?xml version="1.0" encoding="utf-8"?>
<p:tagLst xmlns:p="http://schemas.openxmlformats.org/presentationml/2006/main">
  <p:tag name="KSO_WM_TEMPLATE_CATEGORY" val="custom"/>
  <p:tag name="KSO_WM_TEMPLATE_INDEX" val="20182774"/>
  <p:tag name="KSO_WM_UNIT_TYPE" val="f"/>
  <p:tag name="KSO_WM_UNIT_INDEX" val="1"/>
  <p:tag name="KSO_WM_UNIT_ID" val="custom20182774_19*f*1"/>
  <p:tag name="KSO_WM_UNIT_LAYERLEVEL" val="1"/>
  <p:tag name="KSO_WM_UNIT_VALUE" val="96"/>
  <p:tag name="KSO_WM_UNIT_HIGHLIGHT" val="0"/>
  <p:tag name="KSO_WM_UNIT_COMPATIBLE" val="0"/>
  <p:tag name="KSO_WM_UNIT_CLEAR" val="0"/>
  <p:tag name="KSO_WM_UNIT_PRESET_TEXT_INDEX" val="5"/>
  <p:tag name="KSO_WM_UNIT_PRESET_TEXT_LEN" val="148"/>
  <p:tag name="KSO_WM_BEAUTIFY_FLAG" val="#wm#"/>
  <p:tag name="KSO_WM_TAG_VERSION" val="1.0"/>
</p:tagLst>
</file>

<file path=ppt/tags/tag8.xml><?xml version="1.0" encoding="utf-8"?>
<p:tagLst xmlns:p="http://schemas.openxmlformats.org/presentationml/2006/main">
  <p:tag name="KSO_WM_TEMPLATE_CATEGORY" val="custom"/>
  <p:tag name="KSO_WM_TEMPLATE_INDEX" val="20182774"/>
  <p:tag name="KSO_WM_UNIT_CLEAR" val="1"/>
  <p:tag name="KSO_WM_TAG_VERSION" val="1.0"/>
  <p:tag name="KSO_WM_BEAUTIFY_FLAG" val="#wm#"/>
  <p:tag name="KSO_WM_UNIT_TYPE" val="l_h_i"/>
  <p:tag name="KSO_WM_UNIT_INDEX" val="1_3_1"/>
  <p:tag name="KSO_WM_UNIT_ID" val="custom20182774_9*l_h_i*1_3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80.xml><?xml version="1.0" encoding="utf-8"?>
<p:tagLst xmlns:p="http://schemas.openxmlformats.org/presentationml/2006/main">
  <p:tag name="KSO_WM_TAG_VERSION" val="1.0"/>
  <p:tag name="KSO_WM_BEAUTIFY_FLAG" val="#wm#"/>
  <p:tag name="KSO_WM_UNIT_TYPE" val="i"/>
  <p:tag name="KSO_WM_UNIT_ID" val="custom20182774_19*i*3"/>
  <p:tag name="KSO_WM_TEMPLATE_CATEGORY" val="custom"/>
  <p:tag name="KSO_WM_TEMPLATE_INDEX" val="20182774"/>
  <p:tag name="KSO_WM_UNIT_INDEX" val="3"/>
</p:tagLst>
</file>

<file path=ppt/tags/tag81.xml><?xml version="1.0" encoding="utf-8"?>
<p:tagLst xmlns:p="http://schemas.openxmlformats.org/presentationml/2006/main">
  <p:tag name="KSO_WM_TEMPLATE_CATEGORY" val="custom"/>
  <p:tag name="KSO_WM_TEMPLATE_INDEX" val="20182774"/>
  <p:tag name="KSO_WM_UNIT_TYPE" val="h_f"/>
  <p:tag name="KSO_WM_UNIT_INDEX" val="1_1"/>
  <p:tag name="KSO_WM_UNIT_ID" val="custom20182774_19*h_f*1_1"/>
  <p:tag name="KSO_WM_UNIT_LAYERLEVEL" val="1_1"/>
  <p:tag name="KSO_WM_UNIT_VALUE" val="66"/>
  <p:tag name="KSO_WM_UNIT_HIGHLIGHT" val="0"/>
  <p:tag name="KSO_WM_UNIT_COMPATIBLE" val="0"/>
  <p:tag name="KSO_WM_UNIT_CLEAR" val="0"/>
  <p:tag name="KSO_WM_UNIT_PRESET_TEXT_INDEX" val="5"/>
  <p:tag name="KSO_WM_UNIT_PRESET_TEXT_LEN" val="100"/>
  <p:tag name="KSO_WM_BEAUTIFY_FLAG" val="#wm#"/>
  <p:tag name="KSO_WM_TAG_VERSION" val="1.0"/>
</p:tagLst>
</file>

<file path=ppt/tags/tag82.xml><?xml version="1.0" encoding="utf-8"?>
<p:tagLst xmlns:p="http://schemas.openxmlformats.org/presentationml/2006/main">
  <p:tag name="KSO_WM_TEMPLATE_CATEGORY" val="custom"/>
  <p:tag name="KSO_WM_TEMPLATE_INDEX" val="20182774"/>
  <p:tag name="KSO_WM_UNIT_TYPE" val="h_a"/>
  <p:tag name="KSO_WM_UNIT_INDEX" val="1_1"/>
  <p:tag name="KSO_WM_UNIT_ID" val="custom20182774_19*h_a*1_1"/>
  <p:tag name="KSO_WM_UNIT_LAYERLEVEL" val="1_1"/>
  <p:tag name="KSO_WM_UNIT_VALUE" val="9"/>
  <p:tag name="KSO_WM_UNIT_HIGHLIGHT" val="0"/>
  <p:tag name="KSO_WM_UNIT_COMPATIBLE" val="0"/>
  <p:tag name="KSO_WM_UNIT_CLEAR" val="0"/>
  <p:tag name="KSO_WM_UNIT_PRESET_TEXT_INDEX" val="3"/>
  <p:tag name="KSO_WM_UNIT_PRESET_TEXT_LEN" val="11"/>
  <p:tag name="KSO_WM_BEAUTIFY_FLAG" val="#wm#"/>
  <p:tag name="KSO_WM_TAG_VERSION" val="1.0"/>
</p:tagLst>
</file>

<file path=ppt/tags/tag83.xml><?xml version="1.0" encoding="utf-8"?>
<p:tagLst xmlns:p="http://schemas.openxmlformats.org/presentationml/2006/main">
  <p:tag name="KSO_WM_TEMPLATE_CATEGORY" val="custom"/>
  <p:tag name="KSO_WM_TEMPLATE_INDEX" val="20182774"/>
  <p:tag name="KSO_WM_TAG_VERSION" val="1.0"/>
  <p:tag name="KSO_WM_SLIDE_ID" val="custom20182774_19"/>
  <p:tag name="KSO_WM_SLIDE_INDEX" val="19"/>
  <p:tag name="KSO_WM_SLIDE_ITEM_CNT" val="2"/>
  <p:tag name="KSO_WM_SLIDE_LAYOUT" val="a_f_h"/>
  <p:tag name="KSO_WM_SLIDE_LAYOUT_CNT" val="1_1_1"/>
  <p:tag name="KSO_WM_SLIDE_TYPE" val="text"/>
  <p:tag name="KSO_WM_BEAUTIFY_FLAG" val="#wm#"/>
  <p:tag name="KSO_WM_SLIDE_POSITION" val="38*128"/>
  <p:tag name="KSO_WM_SLIDE_SIZE" val="883*379"/>
</p:tagLst>
</file>

<file path=ppt/tags/tag84.xml><?xml version="1.0" encoding="utf-8"?>
<p:tagLst xmlns:p="http://schemas.openxmlformats.org/presentationml/2006/main">
  <p:tag name="KSO_WM_TEMPLATE_CATEGORY" val="custom"/>
  <p:tag name="KSO_WM_TEMPLATE_INDEX" val="20182774"/>
  <p:tag name="KSO_WM_UNIT_TYPE" val="h_d"/>
  <p:tag name="KSO_WM_UNIT_INDEX" val="1_3"/>
  <p:tag name="KSO_WM_UNIT_ID" val="custom20182774_19*h_d*1_3"/>
  <p:tag name="KSO_WM_UNIT_LAYERLEVEL" val="1_1"/>
  <p:tag name="KSO_WM_UNIT_VALUE" val="1099*753"/>
  <p:tag name="KSO_WM_UNIT_HIGHLIGHT" val="0"/>
  <p:tag name="KSO_WM_UNIT_COMPATIBLE" val="0"/>
  <p:tag name="KSO_WM_UNIT_CLEAR" val="0"/>
  <p:tag name="KSO_WM_BEAUTIFY_FLAG" val="#wm#"/>
  <p:tag name="KSO_WM_TAG_VERSION" val="1.0"/>
</p:tagLst>
</file>

<file path=ppt/tags/tag85.xml><?xml version="1.0" encoding="utf-8"?>
<p:tagLst xmlns:p="http://schemas.openxmlformats.org/presentationml/2006/main">
  <p:tag name="KSO_WM_TAG_VERSION" val="1.0"/>
  <p:tag name="KSO_WM_BEAUTIFY_FLAG" val="#wm#"/>
  <p:tag name="KSO_WM_UNIT_TYPE" val="i"/>
  <p:tag name="KSO_WM_UNIT_ID" val="custom20182774_19*i*3"/>
  <p:tag name="KSO_WM_TEMPLATE_CATEGORY" val="custom"/>
  <p:tag name="KSO_WM_TEMPLATE_INDEX" val="20182774"/>
  <p:tag name="KSO_WM_UNIT_INDEX" val="3"/>
</p:tagLst>
</file>

<file path=ppt/tags/tag86.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9*a*1"/>
  <p:tag name="KSO_WM_UNIT_LAYERLEVEL" val="1"/>
  <p:tag name="KSO_WM_UNIT_VALUE" val="14"/>
  <p:tag name="KSO_WM_UNIT_ISCONTENTSTITLE" val="0"/>
  <p:tag name="KSO_WM_UNIT_HIGHLIGHT" val="0"/>
  <p:tag name="KSO_WM_UNIT_COMPATIBLE" val="0"/>
  <p:tag name="KSO_WM_UNIT_CLEAR" val="0"/>
  <p:tag name="KSO_WM_UNIT_PRESET_TEXT_INDEX" val="3"/>
  <p:tag name="KSO_WM_UNIT_PRESET_TEXT_LEN" val="17"/>
  <p:tag name="KSO_WM_BEAUTIFY_FLAG" val="#wm#"/>
  <p:tag name="KSO_WM_TAG_VERSION" val="1.0"/>
</p:tagLst>
</file>

<file path=ppt/tags/tag87.xml><?xml version="1.0" encoding="utf-8"?>
<p:tagLst xmlns:p="http://schemas.openxmlformats.org/presentationml/2006/main">
  <p:tag name="KSO_WM_TEMPLATE_CATEGORY" val="custom"/>
  <p:tag name="KSO_WM_TEMPLATE_INDEX" val="20182774"/>
  <p:tag name="KSO_WM_UNIT_TYPE" val="h_a"/>
  <p:tag name="KSO_WM_UNIT_INDEX" val="1_1"/>
  <p:tag name="KSO_WM_UNIT_ID" val="custom20182774_19*h_a*1_1"/>
  <p:tag name="KSO_WM_UNIT_LAYERLEVEL" val="1_1"/>
  <p:tag name="KSO_WM_UNIT_VALUE" val="9"/>
  <p:tag name="KSO_WM_UNIT_HIGHLIGHT" val="0"/>
  <p:tag name="KSO_WM_UNIT_COMPATIBLE" val="0"/>
  <p:tag name="KSO_WM_UNIT_CLEAR" val="0"/>
  <p:tag name="KSO_WM_UNIT_PRESET_TEXT_INDEX" val="3"/>
  <p:tag name="KSO_WM_UNIT_PRESET_TEXT_LEN" val="11"/>
  <p:tag name="KSO_WM_BEAUTIFY_FLAG" val="#wm#"/>
  <p:tag name="KSO_WM_TAG_VERSION" val="1.0"/>
</p:tagLst>
</file>

<file path=ppt/tags/tag88.xml><?xml version="1.0" encoding="utf-8"?>
<p:tagLst xmlns:p="http://schemas.openxmlformats.org/presentationml/2006/main">
  <p:tag name="KSO_WM_TEMPLATE_CATEGORY" val="custom"/>
  <p:tag name="KSO_WM_TEMPLATE_INDEX" val="20182774"/>
  <p:tag name="KSO_WM_UNIT_TYPE" val="h_f"/>
  <p:tag name="KSO_WM_UNIT_INDEX" val="1_1"/>
  <p:tag name="KSO_WM_UNIT_ID" val="custom20182774_19*h_f*1_1"/>
  <p:tag name="KSO_WM_UNIT_LAYERLEVEL" val="1_1"/>
  <p:tag name="KSO_WM_UNIT_VALUE" val="66"/>
  <p:tag name="KSO_WM_UNIT_HIGHLIGHT" val="0"/>
  <p:tag name="KSO_WM_UNIT_COMPATIBLE" val="0"/>
  <p:tag name="KSO_WM_UNIT_CLEAR" val="0"/>
  <p:tag name="KSO_WM_UNIT_PRESET_TEXT_INDEX" val="5"/>
  <p:tag name="KSO_WM_UNIT_PRESET_TEXT_LEN" val="100"/>
  <p:tag name="KSO_WM_BEAUTIFY_FLAG" val="#wm#"/>
  <p:tag name="KSO_WM_TAG_VERSION" val="1.0"/>
</p:tagLst>
</file>

<file path=ppt/tags/tag89.xml><?xml version="1.0" encoding="utf-8"?>
<p:tagLst xmlns:p="http://schemas.openxmlformats.org/presentationml/2006/main">
  <p:tag name="KSO_WM_TEMPLATE_CATEGORY" val="custom"/>
  <p:tag name="KSO_WM_TEMPLATE_INDEX" val="20182774"/>
  <p:tag name="KSO_WM_UNIT_TYPE" val="f"/>
  <p:tag name="KSO_WM_UNIT_INDEX" val="1"/>
  <p:tag name="KSO_WM_UNIT_ID" val="custom20182774_19*f*1"/>
  <p:tag name="KSO_WM_UNIT_LAYERLEVEL" val="1"/>
  <p:tag name="KSO_WM_UNIT_VALUE" val="96"/>
  <p:tag name="KSO_WM_UNIT_HIGHLIGHT" val="0"/>
  <p:tag name="KSO_WM_UNIT_COMPATIBLE" val="0"/>
  <p:tag name="KSO_WM_UNIT_CLEAR" val="0"/>
  <p:tag name="KSO_WM_UNIT_PRESET_TEXT_INDEX" val="5"/>
  <p:tag name="KSO_WM_UNIT_PRESET_TEXT_LEN" val="148"/>
  <p:tag name="KSO_WM_BEAUTIFY_FLAG" val="#wm#"/>
  <p:tag name="KSO_WM_TAG_VERSION" val="1.0"/>
</p:tagLst>
</file>

<file path=ppt/tags/tag9.xml><?xml version="1.0" encoding="utf-8"?>
<p:tagLst xmlns:p="http://schemas.openxmlformats.org/presentationml/2006/main">
  <p:tag name="KSO_WM_TEMPLATE_CATEGORY" val="custom"/>
  <p:tag name="KSO_WM_TEMPLATE_INDEX" val="20182774"/>
  <p:tag name="KSO_WM_UNIT_CLEAR" val="1"/>
  <p:tag name="KSO_WM_TAG_VERSION" val="1.0"/>
  <p:tag name="KSO_WM_BEAUTIFY_FLAG" val="#wm#"/>
  <p:tag name="KSO_WM_UNIT_TYPE" val="l_h_i"/>
  <p:tag name="KSO_WM_UNIT_INDEX" val="1_2_1"/>
  <p:tag name="KSO_WM_UNIT_ID" val="custom20182774_9*l_h_i*1_2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90.xml><?xml version="1.0" encoding="utf-8"?>
<p:tagLst xmlns:p="http://schemas.openxmlformats.org/presentationml/2006/main">
  <p:tag name="KSO_WM_TAG_VERSION" val="1.0"/>
  <p:tag name="KSO_WM_BEAUTIFY_FLAG" val="#wm#"/>
  <p:tag name="KSO_WM_UNIT_TYPE" val="i"/>
  <p:tag name="KSO_WM_UNIT_ID" val="custom20182774_19*i*3"/>
  <p:tag name="KSO_WM_TEMPLATE_CATEGORY" val="custom"/>
  <p:tag name="KSO_WM_TEMPLATE_INDEX" val="20182774"/>
  <p:tag name="KSO_WM_UNIT_INDEX" val="3"/>
</p:tagLst>
</file>

<file path=ppt/tags/tag91.xml><?xml version="1.0" encoding="utf-8"?>
<p:tagLst xmlns:p="http://schemas.openxmlformats.org/presentationml/2006/main">
  <p:tag name="KSO_WM_TEMPLATE_CATEGORY" val="custom"/>
  <p:tag name="KSO_WM_TEMPLATE_INDEX" val="20182774"/>
  <p:tag name="KSO_WM_UNIT_TYPE" val="h_f"/>
  <p:tag name="KSO_WM_UNIT_INDEX" val="1_1"/>
  <p:tag name="KSO_WM_UNIT_ID" val="custom20182774_19*h_f*1_1"/>
  <p:tag name="KSO_WM_UNIT_LAYERLEVEL" val="1_1"/>
  <p:tag name="KSO_WM_UNIT_VALUE" val="66"/>
  <p:tag name="KSO_WM_UNIT_HIGHLIGHT" val="0"/>
  <p:tag name="KSO_WM_UNIT_COMPATIBLE" val="0"/>
  <p:tag name="KSO_WM_UNIT_CLEAR" val="0"/>
  <p:tag name="KSO_WM_UNIT_PRESET_TEXT_INDEX" val="5"/>
  <p:tag name="KSO_WM_UNIT_PRESET_TEXT_LEN" val="100"/>
  <p:tag name="KSO_WM_BEAUTIFY_FLAG" val="#wm#"/>
  <p:tag name="KSO_WM_TAG_VERSION" val="1.0"/>
</p:tagLst>
</file>

<file path=ppt/tags/tag92.xml><?xml version="1.0" encoding="utf-8"?>
<p:tagLst xmlns:p="http://schemas.openxmlformats.org/presentationml/2006/main">
  <p:tag name="KSO_WM_TEMPLATE_CATEGORY" val="custom"/>
  <p:tag name="KSO_WM_TEMPLATE_INDEX" val="20182774"/>
  <p:tag name="KSO_WM_UNIT_TYPE" val="h_a"/>
  <p:tag name="KSO_WM_UNIT_INDEX" val="1_1"/>
  <p:tag name="KSO_WM_UNIT_ID" val="custom20182774_19*h_a*1_1"/>
  <p:tag name="KSO_WM_UNIT_LAYERLEVEL" val="1_1"/>
  <p:tag name="KSO_WM_UNIT_VALUE" val="9"/>
  <p:tag name="KSO_WM_UNIT_HIGHLIGHT" val="0"/>
  <p:tag name="KSO_WM_UNIT_COMPATIBLE" val="0"/>
  <p:tag name="KSO_WM_UNIT_CLEAR" val="0"/>
  <p:tag name="KSO_WM_UNIT_PRESET_TEXT_INDEX" val="3"/>
  <p:tag name="KSO_WM_UNIT_PRESET_TEXT_LEN" val="11"/>
  <p:tag name="KSO_WM_BEAUTIFY_FLAG" val="#wm#"/>
  <p:tag name="KSO_WM_TAG_VERSION" val="1.0"/>
</p:tagLst>
</file>

<file path=ppt/tags/tag93.xml><?xml version="1.0" encoding="utf-8"?>
<p:tagLst xmlns:p="http://schemas.openxmlformats.org/presentationml/2006/main">
  <p:tag name="KSO_WM_TEMPLATE_CATEGORY" val="custom"/>
  <p:tag name="KSO_WM_TEMPLATE_INDEX" val="20182774"/>
  <p:tag name="KSO_WM_TAG_VERSION" val="1.0"/>
  <p:tag name="KSO_WM_SLIDE_ID" val="custom20182774_19"/>
  <p:tag name="KSO_WM_SLIDE_INDEX" val="19"/>
  <p:tag name="KSO_WM_SLIDE_ITEM_CNT" val="2"/>
  <p:tag name="KSO_WM_SLIDE_LAYOUT" val="a_f_h"/>
  <p:tag name="KSO_WM_SLIDE_LAYOUT_CNT" val="1_1_1"/>
  <p:tag name="KSO_WM_SLIDE_TYPE" val="text"/>
  <p:tag name="KSO_WM_BEAUTIFY_FLAG" val="#wm#"/>
  <p:tag name="KSO_WM_SLIDE_POSITION" val="38*128"/>
  <p:tag name="KSO_WM_SLIDE_SIZE" val="883*379"/>
</p:tagLst>
</file>

<file path=ppt/tags/tag94.xml><?xml version="1.0" encoding="utf-8"?>
<p:tagLst xmlns:p="http://schemas.openxmlformats.org/presentationml/2006/main">
  <p:tag name="KSO_WM_TEMPLATE_CATEGORY" val="custom"/>
  <p:tag name="KSO_WM_TEMPLATE_INDEX" val="20182774"/>
  <p:tag name="KSO_WM_UNIT_TYPE" val="a"/>
  <p:tag name="KSO_WM_UNIT_INDEX" val="1"/>
  <p:tag name="KSO_WM_UNIT_ID" val="custom20182774_12*a*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95.xml><?xml version="1.0" encoding="utf-8"?>
<p:tagLst xmlns:p="http://schemas.openxmlformats.org/presentationml/2006/main">
  <p:tag name="KSO_WM_TEMPLATE_CATEGORY" val="custom"/>
  <p:tag name="KSO_WM_TEMPLATE_INDEX" val="20182774"/>
  <p:tag name="KSO_WM_UNIT_TYPE" val="e"/>
  <p:tag name="KSO_WM_UNIT_INDEX" val="1"/>
  <p:tag name="KSO_WM_UNIT_ID" val="custom20182774_12*e*1"/>
  <p:tag name="KSO_WM_UNIT_LAYERLEVEL" val="1"/>
  <p:tag name="KSO_WM_UNIT_VALUE" val="1"/>
  <p:tag name="KSO_WM_UNIT_HIGHLIGHT" val="0"/>
  <p:tag name="KSO_WM_UNIT_COMPATIBLE" val="1"/>
  <p:tag name="KSO_WM_UNIT_CLEAR" val="0"/>
  <p:tag name="KSO_WM_BEAUTIFY_FLAG" val="#wm#"/>
  <p:tag name="KSO_WM_TAG_VERSION" val="1.0"/>
  <p:tag name="KSO_WM_UNIT_PRESET_TEXT" val="01"/>
</p:tagLst>
</file>

<file path=ppt/tags/tag96.xml><?xml version="1.0" encoding="utf-8"?>
<p:tagLst xmlns:p="http://schemas.openxmlformats.org/presentationml/2006/main">
  <p:tag name="KSO_WM_TEMPLATE_CATEGORY" val="custom"/>
  <p:tag name="KSO_WM_TEMPLATE_INDEX" val="20182774"/>
  <p:tag name="KSO_WM_TAG_VERSION" val="1.0"/>
  <p:tag name="KSO_WM_SLIDE_ID" val="custom20182774_12"/>
  <p:tag name="KSO_WM_SLIDE_INDEX" val="12"/>
  <p:tag name="KSO_WM_SLIDE_ITEM_CNT" val="2"/>
  <p:tag name="KSO_WM_SLIDE_LAYOUT" val="a_b_e"/>
  <p:tag name="KSO_WM_SLIDE_LAYOUT_CNT" val="1_1_1"/>
  <p:tag name="KSO_WM_SLIDE_TYPE" val="sectionTitle"/>
  <p:tag name="KSO_WM_BEAUTIFY_FLAG" val="#wm#"/>
</p:tagLst>
</file>

<file path=ppt/tags/tag97.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1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1_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a"/>
  <p:tag name="KSO_WM_UNIT_INDEX" val="1_1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ID" val="custom20182774_15*l_h_a*1_1_1"/>
  <p:tag name="KSO_WM_UNIT_FILL_FORE_SCHEMECOLOR_INDEX" val="5"/>
  <p:tag name="KSO_WM_UNIT_FILL_TYPE" val="1"/>
  <p:tag name="KSO_WM_UNIT_TEXT_FILL_FORE_SCHEMECOLOR_INDEX" val="14"/>
  <p:tag name="KSO_WM_UNIT_TEXT_FILL_TYPE" val="1"/>
  <p:tag name="KSO_WM_UNIT_USESOURCEFORMAT_APPLY" val="1"/>
</p:tagLst>
</file>

<file path=ppt/tags/tag99.xml><?xml version="1.0" encoding="utf-8"?>
<p:tagLst xmlns:p="http://schemas.openxmlformats.org/presentationml/2006/main">
  <p:tag name="KSO_WM_TEMPLATE_CATEGORY" val="custom"/>
  <p:tag name="KSO_WM_TEMPLATE_INDEX" val="20182774"/>
  <p:tag name="KSO_WM_TAG_VERSION" val="1.0"/>
  <p:tag name="KSO_WM_BEAUTIFY_FLAG" val="#wm#"/>
  <p:tag name="KSO_WM_UNIT_TYPE" val="l_h_f"/>
  <p:tag name="KSO_WM_UNIT_INDEX" val="1_2_1"/>
  <p:tag name="KSO_WM_UNIT_CLEAR" val="1"/>
  <p:tag name="KSO_WM_UNIT_LAYERLEVEL" val="1_1_1"/>
  <p:tag name="KSO_WM_UNIT_VALUE" val="32"/>
  <p:tag name="KSO_WM_UNIT_HIGHLIGHT" val="0"/>
  <p:tag name="KSO_WM_UNIT_COMPATIBLE" val="0"/>
  <p:tag name="KSO_WM_UNIT_PRESET_TEXT_INDEX" val="3"/>
  <p:tag name="KSO_WM_UNIT_PRESET_TEXT_LEN" val="17"/>
  <p:tag name="KSO_WM_DIAGRAM_GROUP_CODE" val="l1-2"/>
  <p:tag name="KSO_WM_UNIT_ID" val="custom20182774_15*l_h_f*1_2_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9">
      <a:dk1>
        <a:srgbClr val="000000"/>
      </a:dk1>
      <a:lt1>
        <a:srgbClr val="FFFFFF"/>
      </a:lt1>
      <a:dk2>
        <a:srgbClr val="5E5E5E"/>
      </a:dk2>
      <a:lt2>
        <a:srgbClr val="DDDDDD"/>
      </a:lt2>
      <a:accent1>
        <a:srgbClr val="0070C0"/>
      </a:accent1>
      <a:accent2>
        <a:srgbClr val="A5A5A5"/>
      </a:accent2>
      <a:accent3>
        <a:srgbClr val="F69200"/>
      </a:accent3>
      <a:accent4>
        <a:srgbClr val="92D050"/>
      </a:accent4>
      <a:accent5>
        <a:srgbClr val="FF0000"/>
      </a:accent5>
      <a:accent6>
        <a:srgbClr val="C00000"/>
      </a:accent6>
      <a:hlink>
        <a:srgbClr val="0070C0"/>
      </a:hlink>
      <a:folHlink>
        <a:srgbClr val="7030A0"/>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5B9BD5"/>
    </a:dk2>
    <a:lt2>
      <a:srgbClr val="E7E6E6"/>
    </a:lt2>
    <a:accent1>
      <a:srgbClr val="5B9BD5"/>
    </a:accent1>
    <a:accent2>
      <a:srgbClr val="FFFFFF"/>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4546</Words>
  <Application>WPS 演示</Application>
  <PresentationFormat>全屏显示(16:9)</PresentationFormat>
  <Paragraphs>502</Paragraphs>
  <Slides>63</Slides>
  <Notes>21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63</vt:i4>
      </vt:variant>
    </vt:vector>
  </HeadingPairs>
  <TitlesOfParts>
    <vt:vector size="86" baseType="lpstr">
      <vt:lpstr>Arial</vt:lpstr>
      <vt:lpstr>宋体</vt:lpstr>
      <vt:lpstr>Wingdings</vt:lpstr>
      <vt:lpstr>Calibri</vt:lpstr>
      <vt:lpstr>华文细黑</vt:lpstr>
      <vt:lpstr>Wingdings</vt:lpstr>
      <vt:lpstr>微软雅黑</vt:lpstr>
      <vt:lpstr>Open Sans</vt:lpstr>
      <vt:lpstr>黑体</vt:lpstr>
      <vt:lpstr>造字工房悦黑体验版常规体</vt:lpstr>
      <vt:lpstr>Arial Unicode MS</vt:lpstr>
      <vt:lpstr>方正姚体</vt:lpstr>
      <vt:lpstr>华文仿宋</vt:lpstr>
      <vt:lpstr>仿宋</vt:lpstr>
      <vt:lpstr>Segoe Print</vt:lpstr>
      <vt:lpstr>Impact</vt:lpstr>
      <vt:lpstr>华文黑体</vt:lpstr>
      <vt:lpstr>Calibri</vt:lpstr>
      <vt:lpstr>Arial Narrow</vt:lpstr>
      <vt:lpstr>隶书</vt:lpstr>
      <vt:lpstr>Arial</vt:lpstr>
      <vt:lpstr>Office 主题</vt:lpstr>
      <vt:lpstr>3_Office 主题​​</vt:lpstr>
      <vt:lpstr>PowerPoint 演示文稿</vt:lpstr>
      <vt:lpstr>PowerPoint 演示文稿</vt:lpstr>
      <vt:lpstr>PowerPoint 演示文稿</vt:lpstr>
      <vt:lpstr>PowerPoint 演示文稿</vt:lpstr>
      <vt:lpstr>PowerPoint 演示文稿</vt:lpstr>
      <vt:lpstr>平台服务汇报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电子健康卡聚合支付及统一对账服务</vt:lpstr>
      <vt:lpstr>网上医院</vt:lpstr>
      <vt:lpstr>PowerPoint 演示文稿</vt:lpstr>
      <vt:lpstr>PowerPoint 演示文稿</vt:lpstr>
      <vt:lpstr>PowerPoint 演示文稿</vt:lpstr>
      <vt:lpstr>PowerPoint 演示文稿</vt:lpstr>
      <vt:lpstr>PowerPoint 演示文稿</vt:lpstr>
      <vt:lpstr>实时业务、质控指标监测</vt:lpstr>
      <vt:lpstr>满意度评价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影响2B推广主要因素</vt:lpstr>
      <vt:lpstr>平台推广措施——公司层面</vt:lpstr>
      <vt:lpstr>平台推广措施——政策层面</vt:lpstr>
      <vt:lpstr>PowerPoint 演示文稿</vt:lpstr>
      <vt:lpstr>PowerPoint 演示文稿</vt:lpstr>
      <vt:lpstr>PowerPoint 演示文稿</vt:lpstr>
      <vt:lpstr>PowerPoint 演示文稿</vt:lpstr>
      <vt:lpstr>公司简介(Company profile)</vt:lpstr>
      <vt:lpstr>公司发展沿革(Development history)</vt:lpstr>
      <vt:lpstr>企业创新(Company Honor)</vt:lpstr>
      <vt:lpstr>企业荣誉(Company Honor)</vt:lpstr>
      <vt:lpstr>经营方向(Business products)</vt:lpstr>
      <vt:lpstr>产学研合作伙伴</vt:lpstr>
      <vt:lpstr>PowerPoint 演示文稿</vt:lpstr>
      <vt:lpstr>组织架构(Organizational structure)</vt:lpstr>
      <vt:lpstr>创始人介绍(Team Introduction)</vt:lpstr>
      <vt:lpstr>PowerPoint 演示文稿</vt:lpstr>
      <vt:lpstr>企业文化(Corporate culture）</vt:lpstr>
      <vt:lpstr>企业文化(Corporate culture）</vt:lpstr>
      <vt:lpstr>企业文化(Corporate culture）</vt:lpstr>
      <vt:lpstr>谢   谢</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销售业绩总结报告PPT模板</dc:title>
  <dc:creator>哎呀小小草</dc:creator>
  <cp:keywords>https:/800sucai.taobao.com</cp:keywords>
  <dc:description>https://800sucai.taobao.com</dc:description>
  <dc:subject>哎呀小小草</dc:subject>
  <cp:category>https://800sucai.taobao.com</cp:category>
  <cp:lastModifiedBy>淡然</cp:lastModifiedBy>
  <cp:revision>172</cp:revision>
  <dcterms:created xsi:type="dcterms:W3CDTF">2015-11-19T08:09:00Z</dcterms:created>
  <dcterms:modified xsi:type="dcterms:W3CDTF">2018-03-14T00:01:02Z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2052-10.1.0.7233</vt:lpwstr>
  </property>
  <property fmtid="{D5CDD505-2E9C-101B-9397-08002B2CF9AE}" pid="3" name="KSORubyTemplateID">
    <vt:lpwstr>2</vt:lpwstr>
  </property>
</Properties>
</file>